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Default Extension="jpg" ContentType="image/jpg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4772" y="166573"/>
            <a:ext cx="659384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5566" y="2804896"/>
            <a:ext cx="11400866" cy="2230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openxmlformats.org/officeDocument/2006/relationships/image" Target="../media/image122.png"/><Relationship Id="rId9" Type="http://schemas.openxmlformats.org/officeDocument/2006/relationships/image" Target="../media/image123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124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125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2" Type="http://schemas.openxmlformats.org/officeDocument/2006/relationships/image" Target="../media/image36.png"/><Relationship Id="rId13" Type="http://schemas.openxmlformats.org/officeDocument/2006/relationships/image" Target="../media/image63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133.png"/><Relationship Id="rId10" Type="http://schemas.openxmlformats.org/officeDocument/2006/relationships/image" Target="../media/image134.png"/><Relationship Id="rId11" Type="http://schemas.openxmlformats.org/officeDocument/2006/relationships/image" Target="../media/image135.png"/><Relationship Id="rId12" Type="http://schemas.openxmlformats.org/officeDocument/2006/relationships/image" Target="../media/image56.png"/><Relationship Id="rId13" Type="http://schemas.openxmlformats.org/officeDocument/2006/relationships/image" Target="../media/image136.png"/><Relationship Id="rId14" Type="http://schemas.openxmlformats.org/officeDocument/2006/relationships/image" Target="../media/image57.png"/><Relationship Id="rId15" Type="http://schemas.openxmlformats.org/officeDocument/2006/relationships/image" Target="../media/image137.png"/><Relationship Id="rId16" Type="http://schemas.openxmlformats.org/officeDocument/2006/relationships/image" Target="../media/image138.png"/><Relationship Id="rId17" Type="http://schemas.openxmlformats.org/officeDocument/2006/relationships/image" Target="../media/image139.png"/><Relationship Id="rId18" Type="http://schemas.openxmlformats.org/officeDocument/2006/relationships/image" Target="../media/image140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7" Type="http://schemas.openxmlformats.org/officeDocument/2006/relationships/image" Target="../media/image146.png"/><Relationship Id="rId8" Type="http://schemas.openxmlformats.org/officeDocument/2006/relationships/image" Target="../media/image147.png"/><Relationship Id="rId9" Type="http://schemas.openxmlformats.org/officeDocument/2006/relationships/image" Target="../media/image148.png"/><Relationship Id="rId10" Type="http://schemas.openxmlformats.org/officeDocument/2006/relationships/image" Target="../media/image149.png"/><Relationship Id="rId11" Type="http://schemas.openxmlformats.org/officeDocument/2006/relationships/image" Target="../media/image150.png"/><Relationship Id="rId12" Type="http://schemas.openxmlformats.org/officeDocument/2006/relationships/image" Target="../media/image151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4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Relationship Id="rId3" Type="http://schemas.openxmlformats.org/officeDocument/2006/relationships/image" Target="../media/image9.png"/><Relationship Id="rId4" Type="http://schemas.openxmlformats.org/officeDocument/2006/relationships/image" Target="../media/image153.png"/><Relationship Id="rId5" Type="http://schemas.openxmlformats.org/officeDocument/2006/relationships/image" Target="../media/image84.png"/><Relationship Id="rId6" Type="http://schemas.openxmlformats.org/officeDocument/2006/relationships/image" Target="../media/image12.png"/><Relationship Id="rId7" Type="http://schemas.openxmlformats.org/officeDocument/2006/relationships/image" Target="../media/image154.png"/><Relationship Id="rId8" Type="http://schemas.openxmlformats.org/officeDocument/2006/relationships/image" Target="../media/image14.png"/><Relationship Id="rId9" Type="http://schemas.openxmlformats.org/officeDocument/2006/relationships/image" Target="../media/image155.png"/><Relationship Id="rId10" Type="http://schemas.openxmlformats.org/officeDocument/2006/relationships/image" Target="../media/image156.png"/><Relationship Id="rId11" Type="http://schemas.openxmlformats.org/officeDocument/2006/relationships/image" Target="../media/image17.png"/><Relationship Id="rId12" Type="http://schemas.openxmlformats.org/officeDocument/2006/relationships/image" Target="../media/image157.png"/><Relationship Id="rId13" Type="http://schemas.openxmlformats.org/officeDocument/2006/relationships/image" Target="../media/image158.png"/><Relationship Id="rId14" Type="http://schemas.openxmlformats.org/officeDocument/2006/relationships/image" Target="../media/image15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160.png"/><Relationship Id="rId19" Type="http://schemas.openxmlformats.org/officeDocument/2006/relationships/image" Target="../media/image161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6" Type="http://schemas.openxmlformats.org/officeDocument/2006/relationships/image" Target="../media/image46.png"/><Relationship Id="rId17" Type="http://schemas.openxmlformats.org/officeDocument/2006/relationships/image" Target="../media/image47.png"/><Relationship Id="rId18" Type="http://schemas.openxmlformats.org/officeDocument/2006/relationships/image" Target="../media/image48.png"/><Relationship Id="rId19" Type="http://schemas.openxmlformats.org/officeDocument/2006/relationships/image" Target="../media/image49.png"/><Relationship Id="rId20" Type="http://schemas.openxmlformats.org/officeDocument/2006/relationships/image" Target="../media/image50.png"/><Relationship Id="rId21" Type="http://schemas.openxmlformats.org/officeDocument/2006/relationships/image" Target="../media/image51.png"/><Relationship Id="rId22" Type="http://schemas.openxmlformats.org/officeDocument/2006/relationships/image" Target="../media/image52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36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png"/><Relationship Id="rId17" Type="http://schemas.openxmlformats.org/officeDocument/2006/relationships/image" Target="../media/image79.png"/><Relationship Id="rId18" Type="http://schemas.openxmlformats.org/officeDocument/2006/relationships/image" Target="../media/image80.png"/><Relationship Id="rId19" Type="http://schemas.openxmlformats.org/officeDocument/2006/relationships/image" Target="../media/image81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9.png"/><Relationship Id="rId5" Type="http://schemas.openxmlformats.org/officeDocument/2006/relationships/image" Target="../media/image84.png"/><Relationship Id="rId6" Type="http://schemas.openxmlformats.org/officeDocument/2006/relationships/image" Target="../media/image12.png"/><Relationship Id="rId7" Type="http://schemas.openxmlformats.org/officeDocument/2006/relationships/image" Target="../media/image85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7.png"/><Relationship Id="rId14" Type="http://schemas.openxmlformats.org/officeDocument/2006/relationships/image" Target="../media/image98.png"/><Relationship Id="rId15" Type="http://schemas.openxmlformats.org/officeDocument/2006/relationships/image" Target="../media/image99.png"/><Relationship Id="rId16" Type="http://schemas.openxmlformats.org/officeDocument/2006/relationships/image" Target="../media/image100.png"/><Relationship Id="rId17" Type="http://schemas.openxmlformats.org/officeDocument/2006/relationships/image" Target="../media/image101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jpg"/><Relationship Id="rId9" Type="http://schemas.openxmlformats.org/officeDocument/2006/relationships/image" Target="../media/image109.jpg"/><Relationship Id="rId10" Type="http://schemas.openxmlformats.org/officeDocument/2006/relationships/image" Target="../media/image110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065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2115" y="0"/>
            <a:ext cx="3587495" cy="301599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982968" y="371856"/>
            <a:ext cx="5209540" cy="6486525"/>
            <a:chOff x="6982968" y="371856"/>
            <a:chExt cx="5209540" cy="64865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82968" y="3154680"/>
              <a:ext cx="4030979" cy="37033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36480" y="371856"/>
              <a:ext cx="2255519" cy="343052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6763" y="2221738"/>
            <a:ext cx="511175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235" b="0">
                <a:solidFill>
                  <a:srgbClr val="FFFFFF"/>
                </a:solidFill>
                <a:latin typeface="Tahoma"/>
                <a:cs typeface="Tahoma"/>
              </a:rPr>
              <a:t>Фед</a:t>
            </a:r>
            <a:r>
              <a:rPr dirty="0" sz="3200" spc="190" b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200" spc="155" b="0">
                <a:solidFill>
                  <a:srgbClr val="FFFFFF"/>
                </a:solidFill>
                <a:latin typeface="Tahoma"/>
                <a:cs typeface="Tahoma"/>
              </a:rPr>
              <a:t>раль</a:t>
            </a:r>
            <a:r>
              <a:rPr dirty="0" sz="3200" spc="170" b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160" b="0">
                <a:solidFill>
                  <a:srgbClr val="FFFFFF"/>
                </a:solidFill>
                <a:latin typeface="Tahoma"/>
                <a:cs typeface="Tahoma"/>
              </a:rPr>
              <a:t>ая</a:t>
            </a:r>
            <a:r>
              <a:rPr dirty="0" sz="3200" spc="-240" b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180" b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z="3200" spc="185" b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3200" spc="210" b="0">
                <a:solidFill>
                  <a:srgbClr val="FFFFFF"/>
                </a:solidFill>
                <a:latin typeface="Tahoma"/>
                <a:cs typeface="Tahoma"/>
              </a:rPr>
              <a:t>ограмма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6763" y="2766517"/>
            <a:ext cx="6193155" cy="1122680"/>
          </a:xfrm>
          <a:prstGeom prst="rect">
            <a:avLst/>
          </a:prstGeom>
        </p:spPr>
        <p:txBody>
          <a:bodyPr wrap="square" lIns="0" tIns="130175" rIns="0" bIns="0" rtlCol="0" vert="horz">
            <a:spAutoFit/>
          </a:bodyPr>
          <a:lstStyle/>
          <a:p>
            <a:pPr marL="12700" marR="5080">
              <a:lnSpc>
                <a:spcPts val="3840"/>
              </a:lnSpc>
              <a:spcBef>
                <a:spcPts val="1025"/>
              </a:spcBef>
            </a:pPr>
            <a:r>
              <a:rPr dirty="0" sz="4000" spc="-165" b="1">
                <a:solidFill>
                  <a:srgbClr val="EE975B"/>
                </a:solidFill>
                <a:latin typeface="Tahoma"/>
                <a:cs typeface="Tahoma"/>
              </a:rPr>
              <a:t>«Обуч</a:t>
            </a:r>
            <a:r>
              <a:rPr dirty="0" sz="4000" spc="-170" b="1">
                <a:solidFill>
                  <a:srgbClr val="EE975B"/>
                </a:solidFill>
                <a:latin typeface="Tahoma"/>
                <a:cs typeface="Tahoma"/>
              </a:rPr>
              <a:t>е</a:t>
            </a:r>
            <a:r>
              <a:rPr dirty="0" sz="4000" spc="-120" b="1">
                <a:solidFill>
                  <a:srgbClr val="EE975B"/>
                </a:solidFill>
                <a:latin typeface="Tahoma"/>
                <a:cs typeface="Tahoma"/>
              </a:rPr>
              <a:t>ние</a:t>
            </a:r>
            <a:r>
              <a:rPr dirty="0" sz="4000" spc="-240" b="1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4000" spc="-100" b="1">
                <a:solidFill>
                  <a:srgbClr val="EE975B"/>
                </a:solidFill>
                <a:latin typeface="Tahoma"/>
                <a:cs typeface="Tahoma"/>
              </a:rPr>
              <a:t>служен</a:t>
            </a:r>
            <a:r>
              <a:rPr dirty="0" sz="4000" spc="-114" b="1">
                <a:solidFill>
                  <a:srgbClr val="EE975B"/>
                </a:solidFill>
                <a:latin typeface="Tahoma"/>
                <a:cs typeface="Tahoma"/>
              </a:rPr>
              <a:t>и</a:t>
            </a:r>
            <a:r>
              <a:rPr dirty="0" sz="4000" spc="-270" b="1">
                <a:solidFill>
                  <a:srgbClr val="EE975B"/>
                </a:solidFill>
                <a:latin typeface="Tahoma"/>
                <a:cs typeface="Tahoma"/>
              </a:rPr>
              <a:t>ем»:  </a:t>
            </a:r>
            <a:r>
              <a:rPr dirty="0" sz="4000" spc="-114" b="1">
                <a:solidFill>
                  <a:srgbClr val="EE975B"/>
                </a:solidFill>
                <a:latin typeface="Tahoma"/>
                <a:cs typeface="Tahoma"/>
              </a:rPr>
              <a:t>пр</a:t>
            </a:r>
            <a:r>
              <a:rPr dirty="0" sz="4000" spc="-125" b="1">
                <a:solidFill>
                  <a:srgbClr val="EE975B"/>
                </a:solidFill>
                <a:latin typeface="Tahoma"/>
                <a:cs typeface="Tahoma"/>
              </a:rPr>
              <a:t>о</a:t>
            </a:r>
            <a:r>
              <a:rPr dirty="0" sz="4000" spc="-145" b="1">
                <a:solidFill>
                  <a:srgbClr val="EE975B"/>
                </a:solidFill>
                <a:latin typeface="Tahoma"/>
                <a:cs typeface="Tahoma"/>
              </a:rPr>
              <a:t>екти</a:t>
            </a:r>
            <a:r>
              <a:rPr dirty="0" sz="4000" spc="-175" b="1">
                <a:solidFill>
                  <a:srgbClr val="EE975B"/>
                </a:solidFill>
                <a:latin typeface="Tahoma"/>
                <a:cs typeface="Tahoma"/>
              </a:rPr>
              <a:t>р</a:t>
            </a:r>
            <a:r>
              <a:rPr dirty="0" sz="4000" spc="-120" b="1">
                <a:solidFill>
                  <a:srgbClr val="EE975B"/>
                </a:solidFill>
                <a:latin typeface="Tahoma"/>
                <a:cs typeface="Tahoma"/>
              </a:rPr>
              <a:t>уем</a:t>
            </a:r>
            <a:r>
              <a:rPr dirty="0" sz="4000" spc="-229" b="1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4000" spc="-125" b="1">
                <a:solidFill>
                  <a:srgbClr val="EE975B"/>
                </a:solidFill>
                <a:latin typeface="Tahoma"/>
                <a:cs typeface="Tahoma"/>
              </a:rPr>
              <a:t>вместе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53843" y="4612354"/>
            <a:ext cx="440690" cy="733425"/>
          </a:xfrm>
          <a:custGeom>
            <a:avLst/>
            <a:gdLst/>
            <a:ahLst/>
            <a:cxnLst/>
            <a:rect l="l" t="t" r="r" b="b"/>
            <a:pathLst>
              <a:path w="440690" h="733425">
                <a:moveTo>
                  <a:pt x="146433" y="293401"/>
                </a:moveTo>
                <a:lnTo>
                  <a:pt x="146433" y="293401"/>
                </a:lnTo>
                <a:lnTo>
                  <a:pt x="440438" y="293401"/>
                </a:lnTo>
                <a:lnTo>
                  <a:pt x="440438" y="342283"/>
                </a:lnTo>
                <a:lnTo>
                  <a:pt x="440438" y="733075"/>
                </a:lnTo>
                <a:lnTo>
                  <a:pt x="391555" y="733075"/>
                </a:lnTo>
                <a:lnTo>
                  <a:pt x="345" y="733075"/>
                </a:lnTo>
                <a:lnTo>
                  <a:pt x="218" y="730662"/>
                </a:lnTo>
                <a:lnTo>
                  <a:pt x="27" y="728376"/>
                </a:lnTo>
                <a:lnTo>
                  <a:pt x="27" y="726090"/>
                </a:lnTo>
                <a:lnTo>
                  <a:pt x="25" y="672179"/>
                </a:lnTo>
                <a:lnTo>
                  <a:pt x="18" y="618267"/>
                </a:lnTo>
                <a:lnTo>
                  <a:pt x="11" y="564356"/>
                </a:lnTo>
                <a:lnTo>
                  <a:pt x="4" y="510444"/>
                </a:lnTo>
                <a:lnTo>
                  <a:pt x="0" y="456533"/>
                </a:lnTo>
                <a:lnTo>
                  <a:pt x="1" y="402621"/>
                </a:lnTo>
                <a:lnTo>
                  <a:pt x="9" y="348710"/>
                </a:lnTo>
                <a:lnTo>
                  <a:pt x="27" y="294798"/>
                </a:lnTo>
                <a:lnTo>
                  <a:pt x="6346" y="243998"/>
                </a:lnTo>
                <a:lnTo>
                  <a:pt x="22684" y="195484"/>
                </a:lnTo>
                <a:lnTo>
                  <a:pt x="47294" y="144097"/>
                </a:lnTo>
                <a:lnTo>
                  <a:pt x="76085" y="95377"/>
                </a:lnTo>
                <a:lnTo>
                  <a:pt x="108395" y="48895"/>
                </a:lnTo>
                <a:lnTo>
                  <a:pt x="143563" y="4222"/>
                </a:lnTo>
                <a:lnTo>
                  <a:pt x="148402" y="158"/>
                </a:lnTo>
                <a:lnTo>
                  <a:pt x="150891" y="158"/>
                </a:lnTo>
                <a:lnTo>
                  <a:pt x="185788" y="31"/>
                </a:lnTo>
                <a:lnTo>
                  <a:pt x="220701" y="0"/>
                </a:lnTo>
                <a:lnTo>
                  <a:pt x="255631" y="15"/>
                </a:lnTo>
                <a:lnTo>
                  <a:pt x="290578" y="31"/>
                </a:lnTo>
                <a:lnTo>
                  <a:pt x="291086" y="31"/>
                </a:lnTo>
                <a:lnTo>
                  <a:pt x="291721" y="285"/>
                </a:lnTo>
                <a:lnTo>
                  <a:pt x="292356" y="412"/>
                </a:lnTo>
                <a:lnTo>
                  <a:pt x="258826" y="35836"/>
                </a:lnTo>
                <a:lnTo>
                  <a:pt x="228545" y="72871"/>
                </a:lnTo>
                <a:lnTo>
                  <a:pt x="202100" y="111836"/>
                </a:lnTo>
                <a:lnTo>
                  <a:pt x="180080" y="153052"/>
                </a:lnTo>
                <a:lnTo>
                  <a:pt x="163070" y="196838"/>
                </a:lnTo>
                <a:lnTo>
                  <a:pt x="151659" y="243515"/>
                </a:lnTo>
                <a:lnTo>
                  <a:pt x="146433" y="293401"/>
                </a:lnTo>
                <a:close/>
              </a:path>
            </a:pathLst>
          </a:custGeom>
          <a:ln w="19812">
            <a:solidFill>
              <a:srgbClr val="EE97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15886" y="4612385"/>
            <a:ext cx="439420" cy="733425"/>
          </a:xfrm>
          <a:custGeom>
            <a:avLst/>
            <a:gdLst/>
            <a:ahLst/>
            <a:cxnLst/>
            <a:rect l="l" t="t" r="r" b="b"/>
            <a:pathLst>
              <a:path w="439419" h="733425">
                <a:moveTo>
                  <a:pt x="146951" y="293243"/>
                </a:moveTo>
                <a:lnTo>
                  <a:pt x="146951" y="293243"/>
                </a:lnTo>
                <a:lnTo>
                  <a:pt x="438899" y="293243"/>
                </a:lnTo>
                <a:lnTo>
                  <a:pt x="438899" y="342125"/>
                </a:lnTo>
                <a:lnTo>
                  <a:pt x="438899" y="733044"/>
                </a:lnTo>
                <a:lnTo>
                  <a:pt x="390172" y="733044"/>
                </a:lnTo>
                <a:lnTo>
                  <a:pt x="63" y="733044"/>
                </a:lnTo>
                <a:lnTo>
                  <a:pt x="63" y="725394"/>
                </a:lnTo>
                <a:lnTo>
                  <a:pt x="63" y="717851"/>
                </a:lnTo>
                <a:lnTo>
                  <a:pt x="63" y="710380"/>
                </a:lnTo>
                <a:lnTo>
                  <a:pt x="63" y="702945"/>
                </a:lnTo>
                <a:lnTo>
                  <a:pt x="67" y="655429"/>
                </a:lnTo>
                <a:lnTo>
                  <a:pt x="76" y="607915"/>
                </a:lnTo>
                <a:lnTo>
                  <a:pt x="88" y="560406"/>
                </a:lnTo>
                <a:lnTo>
                  <a:pt x="102" y="512904"/>
                </a:lnTo>
                <a:lnTo>
                  <a:pt x="114" y="465410"/>
                </a:lnTo>
                <a:lnTo>
                  <a:pt x="123" y="417928"/>
                </a:lnTo>
                <a:lnTo>
                  <a:pt x="126" y="370459"/>
                </a:lnTo>
                <a:lnTo>
                  <a:pt x="142" y="352552"/>
                </a:lnTo>
                <a:lnTo>
                  <a:pt x="158" y="334645"/>
                </a:lnTo>
                <a:lnTo>
                  <a:pt x="126" y="316738"/>
                </a:lnTo>
                <a:lnTo>
                  <a:pt x="0" y="298831"/>
                </a:lnTo>
                <a:lnTo>
                  <a:pt x="697" y="279751"/>
                </a:lnTo>
                <a:lnTo>
                  <a:pt x="12179" y="224155"/>
                </a:lnTo>
                <a:lnTo>
                  <a:pt x="36131" y="165338"/>
                </a:lnTo>
                <a:lnTo>
                  <a:pt x="66941" y="109855"/>
                </a:lnTo>
                <a:lnTo>
                  <a:pt x="103406" y="55102"/>
                </a:lnTo>
                <a:lnTo>
                  <a:pt x="143967" y="3302"/>
                </a:lnTo>
                <a:lnTo>
                  <a:pt x="148158" y="127"/>
                </a:lnTo>
                <a:lnTo>
                  <a:pt x="150253" y="127"/>
                </a:lnTo>
                <a:lnTo>
                  <a:pt x="185229" y="53"/>
                </a:lnTo>
                <a:lnTo>
                  <a:pt x="220206" y="15"/>
                </a:lnTo>
                <a:lnTo>
                  <a:pt x="255186" y="1"/>
                </a:lnTo>
                <a:lnTo>
                  <a:pt x="290169" y="0"/>
                </a:lnTo>
                <a:lnTo>
                  <a:pt x="290550" y="0"/>
                </a:lnTo>
                <a:lnTo>
                  <a:pt x="290931" y="254"/>
                </a:lnTo>
                <a:lnTo>
                  <a:pt x="293979" y="1143"/>
                </a:lnTo>
                <a:lnTo>
                  <a:pt x="285685" y="8731"/>
                </a:lnTo>
                <a:lnTo>
                  <a:pt x="277626" y="16033"/>
                </a:lnTo>
                <a:lnTo>
                  <a:pt x="269889" y="23288"/>
                </a:lnTo>
                <a:lnTo>
                  <a:pt x="241489" y="55030"/>
                </a:lnTo>
                <a:lnTo>
                  <a:pt x="204416" y="107243"/>
                </a:lnTo>
                <a:lnTo>
                  <a:pt x="173268" y="167588"/>
                </a:lnTo>
                <a:lnTo>
                  <a:pt x="152430" y="235160"/>
                </a:lnTo>
                <a:lnTo>
                  <a:pt x="146951" y="276479"/>
                </a:lnTo>
                <a:lnTo>
                  <a:pt x="146888" y="282321"/>
                </a:lnTo>
                <a:lnTo>
                  <a:pt x="146634" y="288036"/>
                </a:lnTo>
                <a:lnTo>
                  <a:pt x="146570" y="289560"/>
                </a:lnTo>
                <a:lnTo>
                  <a:pt x="146824" y="291084"/>
                </a:lnTo>
                <a:lnTo>
                  <a:pt x="146951" y="293243"/>
                </a:lnTo>
                <a:close/>
              </a:path>
            </a:pathLst>
          </a:custGeom>
          <a:ln w="19812">
            <a:solidFill>
              <a:srgbClr val="EE97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277874" y="5071364"/>
            <a:ext cx="4420870" cy="695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200" spc="60" i="1">
                <a:solidFill>
                  <a:srgbClr val="FFFFFF"/>
                </a:solidFill>
                <a:latin typeface="Times New Roman"/>
                <a:cs typeface="Times New Roman"/>
              </a:rPr>
              <a:t>Возможность</a:t>
            </a:r>
            <a:r>
              <a:rPr dirty="0" sz="2200" spc="-20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200" spc="125" i="1">
                <a:solidFill>
                  <a:srgbClr val="FFFFFF"/>
                </a:solidFill>
                <a:latin typeface="Times New Roman"/>
                <a:cs typeface="Times New Roman"/>
              </a:rPr>
              <a:t>каждому</a:t>
            </a:r>
            <a:r>
              <a:rPr dirty="0" sz="2200" spc="-75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200" spc="35" i="1">
                <a:solidFill>
                  <a:srgbClr val="FFFFFF"/>
                </a:solidFill>
                <a:latin typeface="Times New Roman"/>
                <a:cs typeface="Times New Roman"/>
              </a:rPr>
              <a:t>студенту </a:t>
            </a:r>
            <a:r>
              <a:rPr dirty="0" sz="2200" spc="-535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200" spc="130" i="1">
                <a:solidFill>
                  <a:srgbClr val="FFFFFF"/>
                </a:solidFill>
                <a:latin typeface="Times New Roman"/>
                <a:cs typeface="Times New Roman"/>
              </a:rPr>
              <a:t>сделать</a:t>
            </a:r>
            <a:r>
              <a:rPr dirty="0" sz="2200" spc="-15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200" spc="215" i="1">
                <a:solidFill>
                  <a:srgbClr val="FFFFFF"/>
                </a:solidFill>
                <a:latin typeface="Times New Roman"/>
                <a:cs typeface="Times New Roman"/>
              </a:rPr>
              <a:t>значимое</a:t>
            </a:r>
            <a:r>
              <a:rPr dirty="0" sz="2200" spc="-15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200" spc="280" i="1">
                <a:solidFill>
                  <a:srgbClr val="FFFFFF"/>
                </a:solidFill>
                <a:latin typeface="Times New Roman"/>
                <a:cs typeface="Times New Roman"/>
              </a:rPr>
              <a:t>дело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8723" y="539496"/>
            <a:ext cx="661416" cy="69494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0911" y="114299"/>
            <a:ext cx="2183892" cy="154533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36620" y="541019"/>
            <a:ext cx="1299972" cy="6918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05467" y="541539"/>
            <a:ext cx="681800" cy="6781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443728"/>
            <a:ext cx="12192000" cy="1414780"/>
          </a:xfrm>
          <a:custGeom>
            <a:avLst/>
            <a:gdLst/>
            <a:ahLst/>
            <a:cxnLst/>
            <a:rect l="l" t="t" r="r" b="b"/>
            <a:pathLst>
              <a:path w="12192000" h="1414779">
                <a:moveTo>
                  <a:pt x="12192000" y="0"/>
                </a:moveTo>
                <a:lnTo>
                  <a:pt x="0" y="0"/>
                </a:lnTo>
                <a:lnTo>
                  <a:pt x="0" y="1414272"/>
                </a:lnTo>
                <a:lnTo>
                  <a:pt x="12192000" y="1414272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06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9069" y="185255"/>
            <a:ext cx="7347584" cy="1122680"/>
          </a:xfrm>
          <a:prstGeom prst="rect"/>
        </p:spPr>
        <p:txBody>
          <a:bodyPr wrap="square" lIns="0" tIns="130175" rIns="0" bIns="0" rtlCol="0" vert="horz">
            <a:spAutoFit/>
          </a:bodyPr>
          <a:lstStyle/>
          <a:p>
            <a:pPr marL="12700" marR="5080">
              <a:lnSpc>
                <a:spcPts val="3840"/>
              </a:lnSpc>
              <a:spcBef>
                <a:spcPts val="1025"/>
              </a:spcBef>
            </a:pPr>
            <a:r>
              <a:rPr dirty="0" spc="-80"/>
              <a:t>Запуск</a:t>
            </a:r>
            <a:r>
              <a:rPr dirty="0" spc="-265"/>
              <a:t> </a:t>
            </a:r>
            <a:r>
              <a:rPr dirty="0" spc="-105"/>
              <a:t>страницы</a:t>
            </a:r>
            <a:r>
              <a:rPr dirty="0" spc="-265"/>
              <a:t> </a:t>
            </a:r>
            <a:r>
              <a:rPr dirty="0" spc="-150"/>
              <a:t>программы  </a:t>
            </a:r>
            <a:r>
              <a:rPr dirty="0" spc="-40"/>
              <a:t>на</a:t>
            </a:r>
            <a:r>
              <a:rPr dirty="0" spc="-265"/>
              <a:t> </a:t>
            </a:r>
            <a:r>
              <a:rPr dirty="0" spc="-170"/>
              <a:t>платформе</a:t>
            </a:r>
            <a:r>
              <a:rPr dirty="0" spc="-265"/>
              <a:t> </a:t>
            </a:r>
            <a:r>
              <a:rPr dirty="0" spc="-60"/>
              <a:t>ДОБРО.РФ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68882" y="5676616"/>
            <a:ext cx="10435590" cy="7569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ts val="2860"/>
              </a:lnSpc>
              <a:spcBef>
                <a:spcPts val="135"/>
              </a:spcBef>
            </a:pPr>
            <a:r>
              <a:rPr dirty="0" sz="2450" spc="-70" i="1">
                <a:solidFill>
                  <a:srgbClr val="FFFFFF"/>
                </a:solidFill>
                <a:latin typeface="Verdana"/>
                <a:cs typeface="Verdana"/>
              </a:rPr>
              <a:t>Платформа</a:t>
            </a:r>
            <a:r>
              <a:rPr dirty="0" sz="2450" spc="-30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50" spc="-70" i="1">
                <a:solidFill>
                  <a:srgbClr val="FFFFFF"/>
                </a:solidFill>
                <a:latin typeface="Verdana"/>
                <a:cs typeface="Verdana"/>
              </a:rPr>
              <a:t>ДОБРО.Р</a:t>
            </a:r>
            <a:r>
              <a:rPr dirty="0" sz="2450" spc="120" i="1">
                <a:solidFill>
                  <a:srgbClr val="FFFFFF"/>
                </a:solidFill>
                <a:latin typeface="Verdana"/>
                <a:cs typeface="Verdana"/>
              </a:rPr>
              <a:t>Ф</a:t>
            </a:r>
            <a:r>
              <a:rPr dirty="0" sz="2450" spc="-30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50" spc="-175" i="1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endParaRPr sz="2450">
              <a:latin typeface="Verdana"/>
              <a:cs typeface="Verdana"/>
            </a:endParaRPr>
          </a:p>
          <a:p>
            <a:pPr marL="3622040">
              <a:lnSpc>
                <a:spcPts val="2860"/>
              </a:lnSpc>
            </a:pPr>
            <a:r>
              <a:rPr dirty="0" u="heavy" sz="2450" spc="-85" i="1">
                <a:solidFill>
                  <a:srgbClr val="EE975B"/>
                </a:solidFill>
                <a:uFill>
                  <a:solidFill>
                    <a:srgbClr val="EE975B"/>
                  </a:solidFill>
                </a:uFill>
                <a:latin typeface="Verdana"/>
                <a:cs typeface="Verdana"/>
              </a:rPr>
              <a:t>инфраструктур</a:t>
            </a:r>
            <a:r>
              <a:rPr dirty="0" u="heavy" sz="2450" spc="25" i="1">
                <a:solidFill>
                  <a:srgbClr val="EE975B"/>
                </a:solidFill>
                <a:uFill>
                  <a:solidFill>
                    <a:srgbClr val="EE975B"/>
                  </a:solidFill>
                </a:uFill>
                <a:latin typeface="Verdana"/>
                <a:cs typeface="Verdana"/>
              </a:rPr>
              <a:t>а</a:t>
            </a:r>
            <a:r>
              <a:rPr dirty="0" u="heavy" sz="2450" spc="-300" i="1">
                <a:solidFill>
                  <a:srgbClr val="EE975B"/>
                </a:solidFill>
                <a:uFill>
                  <a:solidFill>
                    <a:srgbClr val="EE975B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2450" spc="-95" i="1">
                <a:solidFill>
                  <a:srgbClr val="FFFFFF"/>
                </a:solidFill>
                <a:uFill>
                  <a:solidFill>
                    <a:srgbClr val="EE975B"/>
                  </a:solidFill>
                </a:uFill>
                <a:latin typeface="Verdana"/>
                <a:cs typeface="Verdana"/>
              </a:rPr>
              <a:t>для</a:t>
            </a:r>
            <a:r>
              <a:rPr dirty="0" sz="2450" spc="-30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50" spc="-60" i="1">
                <a:solidFill>
                  <a:srgbClr val="FFFFFF"/>
                </a:solidFill>
                <a:latin typeface="Verdana"/>
                <a:cs typeface="Verdana"/>
              </a:rPr>
              <a:t>реализации</a:t>
            </a:r>
            <a:r>
              <a:rPr dirty="0" sz="2450" spc="-30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50" spc="-75" i="1">
                <a:solidFill>
                  <a:srgbClr val="FFFFFF"/>
                </a:solidFill>
                <a:latin typeface="Verdana"/>
                <a:cs typeface="Verdana"/>
              </a:rPr>
              <a:t>программы</a:t>
            </a:r>
            <a:endParaRPr sz="245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636822" y="1754651"/>
            <a:ext cx="4234180" cy="3483610"/>
            <a:chOff x="7636822" y="1754651"/>
            <a:chExt cx="4234180" cy="348361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36822" y="1928217"/>
              <a:ext cx="4233599" cy="33094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3793" y="1994866"/>
              <a:ext cx="3889248" cy="29089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4399" y="1754651"/>
              <a:ext cx="664360" cy="6647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41401" y="2383551"/>
              <a:ext cx="2128011" cy="2128011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0415" y="2109094"/>
            <a:ext cx="6755984" cy="26880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4378" y="144983"/>
            <a:ext cx="7435215" cy="1122680"/>
          </a:xfrm>
          <a:prstGeom prst="rect">
            <a:avLst/>
          </a:prstGeom>
        </p:spPr>
        <p:txBody>
          <a:bodyPr wrap="square" lIns="0" tIns="130175" rIns="0" bIns="0" rtlCol="0" vert="horz">
            <a:spAutoFit/>
          </a:bodyPr>
          <a:lstStyle/>
          <a:p>
            <a:pPr marL="12700" marR="5080">
              <a:lnSpc>
                <a:spcPts val="3840"/>
              </a:lnSpc>
              <a:spcBef>
                <a:spcPts val="1025"/>
              </a:spcBef>
            </a:pPr>
            <a:r>
              <a:rPr dirty="0" sz="4000" spc="-135" b="1">
                <a:latin typeface="Tahoma"/>
                <a:cs typeface="Tahoma"/>
              </a:rPr>
              <a:t>Алгоритм</a:t>
            </a:r>
            <a:r>
              <a:rPr dirty="0" sz="4000" spc="-265" b="1">
                <a:latin typeface="Tahoma"/>
                <a:cs typeface="Tahoma"/>
              </a:rPr>
              <a:t> </a:t>
            </a:r>
            <a:r>
              <a:rPr dirty="0" sz="4000" spc="-90" b="1">
                <a:latin typeface="Tahoma"/>
                <a:cs typeface="Tahoma"/>
              </a:rPr>
              <a:t>отбора</a:t>
            </a:r>
            <a:r>
              <a:rPr dirty="0" sz="4000" spc="-265" b="1">
                <a:latin typeface="Tahoma"/>
                <a:cs typeface="Tahoma"/>
              </a:rPr>
              <a:t> </a:t>
            </a:r>
            <a:r>
              <a:rPr dirty="0" sz="4000" spc="-160" b="1">
                <a:latin typeface="Tahoma"/>
                <a:cs typeface="Tahoma"/>
              </a:rPr>
              <a:t>заявки</a:t>
            </a:r>
            <a:r>
              <a:rPr dirty="0" sz="4000" spc="-265" b="1">
                <a:latin typeface="Tahoma"/>
                <a:cs typeface="Tahoma"/>
              </a:rPr>
              <a:t> </a:t>
            </a:r>
            <a:r>
              <a:rPr dirty="0" sz="4000" spc="-30" b="1">
                <a:latin typeface="Tahoma"/>
                <a:cs typeface="Tahoma"/>
              </a:rPr>
              <a:t>на  </a:t>
            </a:r>
            <a:r>
              <a:rPr dirty="0" sz="4000" spc="-135" b="1">
                <a:latin typeface="Tahoma"/>
                <a:cs typeface="Tahoma"/>
              </a:rPr>
              <a:t>решение</a:t>
            </a:r>
            <a:r>
              <a:rPr dirty="0" sz="4000" spc="-265" b="1">
                <a:latin typeface="Tahoma"/>
                <a:cs typeface="Tahoma"/>
              </a:rPr>
              <a:t> </a:t>
            </a:r>
            <a:r>
              <a:rPr dirty="0" sz="4000" spc="-110" b="1">
                <a:latin typeface="Tahoma"/>
                <a:cs typeface="Tahoma"/>
              </a:rPr>
              <a:t>социального</a:t>
            </a:r>
            <a:r>
              <a:rPr dirty="0" sz="4000" spc="-265" b="1">
                <a:latin typeface="Tahoma"/>
                <a:cs typeface="Tahoma"/>
              </a:rPr>
              <a:t> </a:t>
            </a:r>
            <a:r>
              <a:rPr dirty="0" sz="4000" spc="-60" b="1">
                <a:latin typeface="Tahoma"/>
                <a:cs typeface="Tahoma"/>
              </a:rPr>
              <a:t>заказа</a:t>
            </a:r>
            <a:endParaRPr sz="40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152388" y="4085844"/>
            <a:ext cx="5803265" cy="2522855"/>
            <a:chOff x="6152388" y="4085844"/>
            <a:chExt cx="5803265" cy="25228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80043" y="4202114"/>
              <a:ext cx="5675334" cy="24062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0028" y="4242815"/>
              <a:ext cx="5394960" cy="21244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2388" y="4085844"/>
              <a:ext cx="734695" cy="1015365"/>
            </a:xfrm>
            <a:custGeom>
              <a:avLst/>
              <a:gdLst/>
              <a:ahLst/>
              <a:cxnLst/>
              <a:rect l="l" t="t" r="r" b="b"/>
              <a:pathLst>
                <a:path w="734695" h="1015364">
                  <a:moveTo>
                    <a:pt x="734567" y="0"/>
                  </a:moveTo>
                  <a:lnTo>
                    <a:pt x="0" y="0"/>
                  </a:lnTo>
                  <a:lnTo>
                    <a:pt x="0" y="1014984"/>
                  </a:lnTo>
                  <a:lnTo>
                    <a:pt x="734567" y="1014984"/>
                  </a:lnTo>
                  <a:lnTo>
                    <a:pt x="7345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6276213" y="4078985"/>
            <a:ext cx="50292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480">
                <a:solidFill>
                  <a:srgbClr val="2A065D"/>
                </a:solidFill>
                <a:latin typeface="Tahoma"/>
                <a:cs typeface="Tahoma"/>
              </a:rPr>
              <a:t>4</a:t>
            </a:r>
            <a:endParaRPr sz="6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69303" y="4441266"/>
            <a:ext cx="4540250" cy="5461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700" spc="95">
                <a:solidFill>
                  <a:srgbClr val="2A065D"/>
                </a:solidFill>
                <a:latin typeface="Tahoma"/>
                <a:cs typeface="Tahoma"/>
              </a:rPr>
              <a:t>Выбор</a:t>
            </a:r>
            <a:r>
              <a:rPr dirty="0" sz="1700" spc="-13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114">
                <a:solidFill>
                  <a:srgbClr val="2A065D"/>
                </a:solidFill>
                <a:latin typeface="Tahoma"/>
                <a:cs typeface="Tahoma"/>
              </a:rPr>
              <a:t>заказа</a:t>
            </a:r>
            <a:r>
              <a:rPr dirty="0" sz="1700" spc="-13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80">
                <a:solidFill>
                  <a:srgbClr val="2A065D"/>
                </a:solidFill>
                <a:latin typeface="Tahoma"/>
                <a:cs typeface="Tahoma"/>
              </a:rPr>
              <a:t>университетом</a:t>
            </a:r>
            <a:r>
              <a:rPr dirty="0" sz="1700" spc="-13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70">
                <a:solidFill>
                  <a:srgbClr val="2A065D"/>
                </a:solidFill>
                <a:latin typeface="Tahoma"/>
                <a:cs typeface="Tahoma"/>
              </a:rPr>
              <a:t>для</a:t>
            </a:r>
            <a:r>
              <a:rPr dirty="0" sz="1700" spc="-13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120">
                <a:solidFill>
                  <a:srgbClr val="2A065D"/>
                </a:solidFill>
                <a:latin typeface="Tahoma"/>
                <a:cs typeface="Tahoma"/>
              </a:rPr>
              <a:t>запуска </a:t>
            </a:r>
            <a:r>
              <a:rPr dirty="0" sz="1700" spc="-51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100">
                <a:solidFill>
                  <a:srgbClr val="2A065D"/>
                </a:solidFill>
                <a:latin typeface="Tahoma"/>
                <a:cs typeface="Tahoma"/>
              </a:rPr>
              <a:t>совместной</a:t>
            </a:r>
            <a:r>
              <a:rPr dirty="0" sz="1700" spc="-13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90">
                <a:solidFill>
                  <a:srgbClr val="2A065D"/>
                </a:solidFill>
                <a:latin typeface="Tahoma"/>
                <a:cs typeface="Tahoma"/>
              </a:rPr>
              <a:t>работы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16954" y="5056162"/>
            <a:ext cx="4449445" cy="1098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600" spc="85">
                <a:latin typeface="Tahoma"/>
                <a:cs typeface="Tahoma"/>
              </a:rPr>
              <a:t>Прошедшие конкурс </a:t>
            </a:r>
            <a:r>
              <a:rPr dirty="0" sz="1600" spc="50">
                <a:latin typeface="Tahoma"/>
                <a:cs typeface="Tahoma"/>
              </a:rPr>
              <a:t>заявки </a:t>
            </a:r>
            <a:r>
              <a:rPr dirty="0" sz="1600" spc="35">
                <a:latin typeface="Tahoma"/>
                <a:cs typeface="Tahoma"/>
              </a:rPr>
              <a:t>появятся </a:t>
            </a:r>
            <a:r>
              <a:rPr dirty="0" sz="1600" spc="30">
                <a:latin typeface="Tahoma"/>
                <a:cs typeface="Tahoma"/>
              </a:rPr>
              <a:t>в </a:t>
            </a:r>
            <a:r>
              <a:rPr dirty="0" sz="1600" spc="35">
                <a:latin typeface="Tahoma"/>
                <a:cs typeface="Tahoma"/>
              </a:rPr>
              <a:t> </a:t>
            </a:r>
            <a:r>
              <a:rPr dirty="0" sz="1600" spc="90">
                <a:latin typeface="Tahoma"/>
                <a:cs typeface="Tahoma"/>
              </a:rPr>
              <a:t>разделе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45">
                <a:latin typeface="Tahoma"/>
                <a:cs typeface="Tahoma"/>
              </a:rPr>
              <a:t>«Каталог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25">
                <a:latin typeface="Tahoma"/>
                <a:cs typeface="Tahoma"/>
              </a:rPr>
              <a:t>проектов»,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65">
                <a:latin typeface="Tahoma"/>
                <a:cs typeface="Tahoma"/>
              </a:rPr>
              <a:t>и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160">
                <a:latin typeface="Tahoma"/>
                <a:cs typeface="Tahoma"/>
              </a:rPr>
              <a:t>с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-175">
                <a:latin typeface="Tahoma"/>
                <a:cs typeface="Tahoma"/>
              </a:rPr>
              <a:t>15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55">
                <a:latin typeface="Tahoma"/>
                <a:cs typeface="Tahoma"/>
              </a:rPr>
              <a:t>сентября  </a:t>
            </a:r>
            <a:r>
              <a:rPr dirty="0" sz="1600" spc="60">
                <a:latin typeface="Tahoma"/>
                <a:cs typeface="Tahoma"/>
              </a:rPr>
              <a:t>университеты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60">
                <a:latin typeface="Tahoma"/>
                <a:cs typeface="Tahoma"/>
              </a:rPr>
              <a:t>смогут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60">
                <a:latin typeface="Tahoma"/>
                <a:cs typeface="Tahoma"/>
              </a:rPr>
              <a:t>выбирать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80">
                <a:latin typeface="Tahoma"/>
                <a:cs typeface="Tahoma"/>
              </a:rPr>
              <a:t>наиболее  </a:t>
            </a:r>
            <a:r>
              <a:rPr dirty="0" sz="1600" spc="70">
                <a:latin typeface="Tahoma"/>
                <a:cs typeface="Tahoma"/>
              </a:rPr>
              <a:t>подходящие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80">
                <a:latin typeface="Tahoma"/>
                <a:cs typeface="Tahoma"/>
              </a:rPr>
              <a:t>под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55">
                <a:latin typeface="Tahoma"/>
                <a:cs typeface="Tahoma"/>
              </a:rPr>
              <a:t>его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60">
                <a:latin typeface="Tahoma"/>
                <a:cs typeface="Tahoma"/>
              </a:rPr>
              <a:t>компетенции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85">
                <a:latin typeface="Tahoma"/>
                <a:cs typeface="Tahoma"/>
              </a:rPr>
              <a:t>задачи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65175" y="4085844"/>
            <a:ext cx="5598795" cy="2522855"/>
            <a:chOff x="265175" y="4085844"/>
            <a:chExt cx="5598795" cy="252285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3153" y="4202114"/>
              <a:ext cx="5470475" cy="24062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816" y="4242815"/>
              <a:ext cx="5190744" cy="212445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65175" y="4085844"/>
              <a:ext cx="734695" cy="1015365"/>
            </a:xfrm>
            <a:custGeom>
              <a:avLst/>
              <a:gdLst/>
              <a:ahLst/>
              <a:cxnLst/>
              <a:rect l="l" t="t" r="r" b="b"/>
              <a:pathLst>
                <a:path w="734694" h="1015364">
                  <a:moveTo>
                    <a:pt x="734568" y="0"/>
                  </a:moveTo>
                  <a:lnTo>
                    <a:pt x="0" y="0"/>
                  </a:lnTo>
                  <a:lnTo>
                    <a:pt x="0" y="1014984"/>
                  </a:lnTo>
                  <a:lnTo>
                    <a:pt x="734568" y="1014984"/>
                  </a:lnTo>
                  <a:lnTo>
                    <a:pt x="7345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403352" y="4078985"/>
            <a:ext cx="470534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225">
                <a:solidFill>
                  <a:srgbClr val="2A065D"/>
                </a:solidFill>
                <a:latin typeface="Tahoma"/>
                <a:cs typeface="Tahoma"/>
              </a:rPr>
              <a:t>3</a:t>
            </a:r>
            <a:endParaRPr sz="6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84707" y="4436821"/>
            <a:ext cx="4065904" cy="5461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700" spc="110">
                <a:solidFill>
                  <a:srgbClr val="2A065D"/>
                </a:solidFill>
                <a:latin typeface="Tahoma"/>
                <a:cs typeface="Tahoma"/>
              </a:rPr>
              <a:t>Следите</a:t>
            </a:r>
            <a:r>
              <a:rPr dirty="0" sz="1700" spc="-13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114">
                <a:solidFill>
                  <a:srgbClr val="2A065D"/>
                </a:solidFill>
                <a:latin typeface="Tahoma"/>
                <a:cs typeface="Tahoma"/>
              </a:rPr>
              <a:t>за</a:t>
            </a:r>
            <a:r>
              <a:rPr dirty="0" sz="1700" spc="-13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105">
                <a:solidFill>
                  <a:srgbClr val="2A065D"/>
                </a:solidFill>
                <a:latin typeface="Tahoma"/>
                <a:cs typeface="Tahoma"/>
              </a:rPr>
              <a:t>статусом</a:t>
            </a:r>
            <a:r>
              <a:rPr dirty="0" sz="1700" spc="-13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70">
                <a:solidFill>
                  <a:srgbClr val="2A065D"/>
                </a:solidFill>
                <a:latin typeface="Tahoma"/>
                <a:cs typeface="Tahoma"/>
              </a:rPr>
              <a:t>заявки</a:t>
            </a:r>
            <a:r>
              <a:rPr dirty="0" sz="1700" spc="-13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45">
                <a:solidFill>
                  <a:srgbClr val="2A065D"/>
                </a:solidFill>
                <a:latin typeface="Tahoma"/>
                <a:cs typeface="Tahoma"/>
              </a:rPr>
              <a:t>в</a:t>
            </a:r>
            <a:r>
              <a:rPr dirty="0" sz="1700" spc="-13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65">
                <a:solidFill>
                  <a:srgbClr val="2A065D"/>
                </a:solidFill>
                <a:latin typeface="Tahoma"/>
                <a:cs typeface="Tahoma"/>
              </a:rPr>
              <a:t>личном  </a:t>
            </a:r>
            <a:r>
              <a:rPr dirty="0" sz="1700" spc="85">
                <a:solidFill>
                  <a:srgbClr val="2A065D"/>
                </a:solidFill>
                <a:latin typeface="Tahoma"/>
                <a:cs typeface="Tahoma"/>
              </a:rPr>
              <a:t>кабинете</a:t>
            </a:r>
            <a:r>
              <a:rPr dirty="0" sz="1700" spc="-13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95">
                <a:solidFill>
                  <a:srgbClr val="2A065D"/>
                </a:solidFill>
                <a:latin typeface="Tahoma"/>
                <a:cs typeface="Tahoma"/>
              </a:rPr>
              <a:t>организации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4131" y="5056162"/>
            <a:ext cx="4491990" cy="1098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600" spc="60">
                <a:latin typeface="Tahoma"/>
                <a:cs typeface="Tahoma"/>
              </a:rPr>
              <a:t>В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90">
                <a:latin typeface="Tahoma"/>
                <a:cs typeface="Tahoma"/>
              </a:rPr>
              <a:t>разделе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25">
                <a:latin typeface="Tahoma"/>
                <a:cs typeface="Tahoma"/>
              </a:rPr>
              <a:t>«Заявки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114">
                <a:latin typeface="Tahoma"/>
                <a:cs typeface="Tahoma"/>
              </a:rPr>
              <a:t>на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50">
                <a:latin typeface="Tahoma"/>
                <a:cs typeface="Tahoma"/>
              </a:rPr>
              <a:t>конкурсы»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114">
                <a:latin typeface="Tahoma"/>
                <a:cs typeface="Tahoma"/>
              </a:rPr>
              <a:t>на</a:t>
            </a:r>
            <a:r>
              <a:rPr dirty="0" sz="1600" spc="-120">
                <a:latin typeface="Tahoma"/>
                <a:cs typeface="Tahoma"/>
              </a:rPr>
              <a:t> </a:t>
            </a:r>
            <a:r>
              <a:rPr dirty="0" sz="1600" spc="85">
                <a:latin typeface="Tahoma"/>
                <a:cs typeface="Tahoma"/>
              </a:rPr>
              <a:t>рабочем  </a:t>
            </a:r>
            <a:r>
              <a:rPr dirty="0" sz="1600" spc="70">
                <a:latin typeface="Tahoma"/>
                <a:cs typeface="Tahoma"/>
              </a:rPr>
              <a:t>столе </a:t>
            </a:r>
            <a:r>
              <a:rPr dirty="0" sz="1600" spc="60">
                <a:latin typeface="Tahoma"/>
                <a:cs typeface="Tahoma"/>
              </a:rPr>
              <a:t>организации-заявителя </a:t>
            </a:r>
            <a:r>
              <a:rPr dirty="0" sz="1600" spc="25">
                <a:latin typeface="Tahoma"/>
                <a:cs typeface="Tahoma"/>
              </a:rPr>
              <a:t>вы </a:t>
            </a:r>
            <a:r>
              <a:rPr dirty="0" sz="1600" spc="60">
                <a:latin typeface="Tahoma"/>
                <a:cs typeface="Tahoma"/>
              </a:rPr>
              <a:t>можете </a:t>
            </a:r>
            <a:r>
              <a:rPr dirty="0" sz="1600" spc="65">
                <a:latin typeface="Tahoma"/>
                <a:cs typeface="Tahoma"/>
              </a:rPr>
              <a:t> </a:t>
            </a:r>
            <a:r>
              <a:rPr dirty="0" sz="1600" spc="45">
                <a:latin typeface="Tahoma"/>
                <a:cs typeface="Tahoma"/>
              </a:rPr>
              <a:t>узнать </a:t>
            </a:r>
            <a:r>
              <a:rPr dirty="0" sz="1600" spc="114">
                <a:latin typeface="Tahoma"/>
                <a:cs typeface="Tahoma"/>
              </a:rPr>
              <a:t>на </a:t>
            </a:r>
            <a:r>
              <a:rPr dirty="0" sz="1600" spc="80">
                <a:latin typeface="Tahoma"/>
                <a:cs typeface="Tahoma"/>
              </a:rPr>
              <a:t>каком этапе </a:t>
            </a:r>
            <a:r>
              <a:rPr dirty="0" sz="1600" spc="90">
                <a:latin typeface="Tahoma"/>
                <a:cs typeface="Tahoma"/>
              </a:rPr>
              <a:t>отбора </a:t>
            </a:r>
            <a:r>
              <a:rPr dirty="0" sz="1600" spc="75">
                <a:latin typeface="Tahoma"/>
                <a:cs typeface="Tahoma"/>
              </a:rPr>
              <a:t>находится </a:t>
            </a:r>
            <a:r>
              <a:rPr dirty="0" sz="1600" spc="80">
                <a:latin typeface="Tahoma"/>
                <a:cs typeface="Tahoma"/>
              </a:rPr>
              <a:t> </a:t>
            </a:r>
            <a:r>
              <a:rPr dirty="0" sz="1600" spc="105">
                <a:latin typeface="Tahoma"/>
                <a:cs typeface="Tahoma"/>
              </a:rPr>
              <a:t>ваша</a:t>
            </a:r>
            <a:r>
              <a:rPr dirty="0" sz="1600" spc="-125">
                <a:latin typeface="Tahoma"/>
                <a:cs typeface="Tahoma"/>
              </a:rPr>
              <a:t> </a:t>
            </a:r>
            <a:r>
              <a:rPr dirty="0" sz="1600" spc="70">
                <a:latin typeface="Tahoma"/>
                <a:cs typeface="Tahoma"/>
              </a:rPr>
              <a:t>заявка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167628" y="1517903"/>
            <a:ext cx="5953760" cy="2618105"/>
            <a:chOff x="6167628" y="1517903"/>
            <a:chExt cx="5953760" cy="261810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01155" y="1540764"/>
              <a:ext cx="5919990" cy="259473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36792" y="1676400"/>
              <a:ext cx="5394960" cy="212293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167628" y="1517903"/>
              <a:ext cx="734695" cy="1016635"/>
            </a:xfrm>
            <a:custGeom>
              <a:avLst/>
              <a:gdLst/>
              <a:ahLst/>
              <a:cxnLst/>
              <a:rect l="l" t="t" r="r" b="b"/>
              <a:pathLst>
                <a:path w="734695" h="1016635">
                  <a:moveTo>
                    <a:pt x="734568" y="0"/>
                  </a:moveTo>
                  <a:lnTo>
                    <a:pt x="0" y="0"/>
                  </a:lnTo>
                  <a:lnTo>
                    <a:pt x="0" y="1016508"/>
                  </a:lnTo>
                  <a:lnTo>
                    <a:pt x="734568" y="1016508"/>
                  </a:lnTo>
                  <a:lnTo>
                    <a:pt x="7345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6617423" y="2487079"/>
            <a:ext cx="4958715" cy="831215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dirty="0" sz="1600" spc="-45">
                <a:latin typeface="Verdana"/>
                <a:cs typeface="Verdana"/>
              </a:rPr>
              <a:t>Организация,</a:t>
            </a:r>
            <a:r>
              <a:rPr dirty="0" sz="1600" spc="-180">
                <a:latin typeface="Verdana"/>
                <a:cs typeface="Verdana"/>
              </a:rPr>
              <a:t> </a:t>
            </a:r>
            <a:r>
              <a:rPr dirty="0" sz="1600" spc="-50">
                <a:latin typeface="Verdana"/>
                <a:cs typeface="Verdana"/>
              </a:rPr>
              <a:t>участвующая</a:t>
            </a:r>
            <a:r>
              <a:rPr dirty="0" sz="1600" spc="-180">
                <a:latin typeface="Verdana"/>
                <a:cs typeface="Verdana"/>
              </a:rPr>
              <a:t> </a:t>
            </a:r>
            <a:r>
              <a:rPr dirty="0" sz="1600" spc="-85">
                <a:latin typeface="Verdana"/>
                <a:cs typeface="Verdana"/>
              </a:rPr>
              <a:t>в</a:t>
            </a:r>
            <a:r>
              <a:rPr dirty="0" sz="1600" spc="-180">
                <a:latin typeface="Verdana"/>
                <a:cs typeface="Verdana"/>
              </a:rPr>
              <a:t> </a:t>
            </a:r>
            <a:r>
              <a:rPr dirty="0" sz="1600" spc="-40">
                <a:latin typeface="Verdana"/>
                <a:cs typeface="Verdana"/>
              </a:rPr>
              <a:t>конкурсе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600" spc="-60">
                <a:latin typeface="Verdana"/>
                <a:cs typeface="Verdana"/>
              </a:rPr>
              <a:t>«Обучение</a:t>
            </a:r>
            <a:r>
              <a:rPr dirty="0" sz="1600" spc="-180">
                <a:latin typeface="Verdana"/>
                <a:cs typeface="Verdana"/>
              </a:rPr>
              <a:t> </a:t>
            </a:r>
            <a:r>
              <a:rPr dirty="0" sz="1600" spc="-70">
                <a:latin typeface="Verdana"/>
                <a:cs typeface="Verdana"/>
              </a:rPr>
              <a:t>служением»,</a:t>
            </a:r>
            <a:r>
              <a:rPr dirty="0" sz="1600" spc="-175">
                <a:latin typeface="Verdana"/>
                <a:cs typeface="Verdana"/>
              </a:rPr>
              <a:t> </a:t>
            </a:r>
            <a:r>
              <a:rPr dirty="0" sz="1600" spc="-35">
                <a:latin typeface="Verdana"/>
                <a:cs typeface="Verdana"/>
              </a:rPr>
              <a:t>может</a:t>
            </a:r>
            <a:r>
              <a:rPr dirty="0" sz="1600" spc="-180">
                <a:latin typeface="Verdana"/>
                <a:cs typeface="Verdana"/>
              </a:rPr>
              <a:t> </a:t>
            </a:r>
            <a:r>
              <a:rPr dirty="0" sz="1600" spc="-40">
                <a:latin typeface="Verdana"/>
                <a:cs typeface="Verdana"/>
              </a:rPr>
              <a:t>подать</a:t>
            </a:r>
            <a:r>
              <a:rPr dirty="0" sz="1600" spc="-175">
                <a:latin typeface="Verdana"/>
                <a:cs typeface="Verdana"/>
              </a:rPr>
              <a:t> </a:t>
            </a:r>
            <a:r>
              <a:rPr dirty="0" sz="1600" spc="10" b="1">
                <a:latin typeface="Trebuchet MS"/>
                <a:cs typeface="Trebuchet MS"/>
              </a:rPr>
              <a:t>не</a:t>
            </a:r>
            <a:r>
              <a:rPr dirty="0" sz="1600" spc="-120" b="1">
                <a:latin typeface="Trebuchet MS"/>
                <a:cs typeface="Trebuchet MS"/>
              </a:rPr>
              <a:t> </a:t>
            </a:r>
            <a:r>
              <a:rPr dirty="0" sz="1600" spc="15" b="1">
                <a:latin typeface="Trebuchet MS"/>
                <a:cs typeface="Trebuchet MS"/>
              </a:rPr>
              <a:t>более</a:t>
            </a:r>
            <a:r>
              <a:rPr dirty="0" sz="1600" spc="-125" b="1">
                <a:latin typeface="Trebuchet MS"/>
                <a:cs typeface="Trebuchet MS"/>
              </a:rPr>
              <a:t> </a:t>
            </a:r>
            <a:r>
              <a:rPr dirty="0" sz="1600" spc="-20" b="1">
                <a:latin typeface="Trebuchet MS"/>
                <a:cs typeface="Trebuchet MS"/>
              </a:rPr>
              <a:t>5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600" spc="-60">
                <a:latin typeface="Verdana"/>
                <a:cs typeface="Verdana"/>
              </a:rPr>
              <a:t>заявок</a:t>
            </a:r>
            <a:r>
              <a:rPr dirty="0" sz="1600" spc="-18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на</a:t>
            </a:r>
            <a:r>
              <a:rPr dirty="0" sz="1600" spc="-180">
                <a:latin typeface="Verdana"/>
                <a:cs typeface="Verdana"/>
              </a:rPr>
              <a:t> </a:t>
            </a:r>
            <a:r>
              <a:rPr dirty="0" sz="1600" spc="-45">
                <a:latin typeface="Verdana"/>
                <a:cs typeface="Verdana"/>
              </a:rPr>
              <a:t>социальный</a:t>
            </a:r>
            <a:r>
              <a:rPr dirty="0" sz="1600" spc="-180">
                <a:latin typeface="Verdana"/>
                <a:cs typeface="Verdana"/>
              </a:rPr>
              <a:t> </a:t>
            </a:r>
            <a:r>
              <a:rPr dirty="0" sz="1600" spc="-35">
                <a:latin typeface="Verdana"/>
                <a:cs typeface="Verdana"/>
              </a:rPr>
              <a:t>заказ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56031" y="1517903"/>
            <a:ext cx="5694680" cy="2618105"/>
            <a:chOff x="256031" y="1517903"/>
            <a:chExt cx="5694680" cy="2618105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8035" y="1540764"/>
              <a:ext cx="5662421" cy="259473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3671" y="1676400"/>
              <a:ext cx="5190744" cy="21229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56031" y="1517903"/>
              <a:ext cx="734695" cy="1016635"/>
            </a:xfrm>
            <a:custGeom>
              <a:avLst/>
              <a:gdLst/>
              <a:ahLst/>
              <a:cxnLst/>
              <a:rect l="l" t="t" r="r" b="b"/>
              <a:pathLst>
                <a:path w="734694" h="1016635">
                  <a:moveTo>
                    <a:pt x="734568" y="0"/>
                  </a:moveTo>
                  <a:lnTo>
                    <a:pt x="0" y="0"/>
                  </a:lnTo>
                  <a:lnTo>
                    <a:pt x="0" y="1016508"/>
                  </a:lnTo>
                  <a:lnTo>
                    <a:pt x="734568" y="1016508"/>
                  </a:lnTo>
                  <a:lnTo>
                    <a:pt x="7345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73557" y="1306423"/>
            <a:ext cx="10194925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  <a:tabLst>
                <a:tab pos="5854065" algn="l"/>
              </a:tabLst>
            </a:pPr>
            <a:r>
              <a:rPr dirty="0" baseline="-14814" sz="9000" spc="-1800" b="0">
                <a:solidFill>
                  <a:srgbClr val="2A065D"/>
                </a:solidFill>
                <a:latin typeface="Tahoma"/>
                <a:cs typeface="Tahoma"/>
              </a:rPr>
              <a:t>1</a:t>
            </a:r>
            <a:r>
              <a:rPr dirty="0" baseline="-14814" sz="9000" spc="-1200" b="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70" b="0">
                <a:solidFill>
                  <a:srgbClr val="2A065D"/>
                </a:solidFill>
                <a:latin typeface="Tahoma"/>
                <a:cs typeface="Tahoma"/>
              </a:rPr>
              <a:t>Для</a:t>
            </a:r>
            <a:r>
              <a:rPr dirty="0" sz="1700" spc="-130" b="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95" b="0">
                <a:solidFill>
                  <a:srgbClr val="2A065D"/>
                </a:solidFill>
                <a:latin typeface="Tahoma"/>
                <a:cs typeface="Tahoma"/>
              </a:rPr>
              <a:t>подачи</a:t>
            </a:r>
            <a:r>
              <a:rPr dirty="0" sz="1700" spc="-130" b="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70" b="0">
                <a:solidFill>
                  <a:srgbClr val="2A065D"/>
                </a:solidFill>
                <a:latin typeface="Tahoma"/>
                <a:cs typeface="Tahoma"/>
              </a:rPr>
              <a:t>заявки</a:t>
            </a:r>
            <a:r>
              <a:rPr dirty="0" sz="1700" spc="-130" b="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125" b="0">
                <a:solidFill>
                  <a:srgbClr val="2A065D"/>
                </a:solidFill>
                <a:latin typeface="Tahoma"/>
                <a:cs typeface="Tahoma"/>
              </a:rPr>
              <a:t>на</a:t>
            </a:r>
            <a:r>
              <a:rPr dirty="0" sz="1700" spc="-130" b="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105" b="0">
                <a:solidFill>
                  <a:srgbClr val="2A065D"/>
                </a:solidFill>
                <a:latin typeface="Tahoma"/>
                <a:cs typeface="Tahoma"/>
              </a:rPr>
              <a:t>странице</a:t>
            </a:r>
            <a:r>
              <a:rPr dirty="0" sz="1700" spc="-130" b="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90" b="0">
                <a:solidFill>
                  <a:srgbClr val="2A065D"/>
                </a:solidFill>
                <a:latin typeface="Tahoma"/>
                <a:cs typeface="Tahoma"/>
              </a:rPr>
              <a:t>программы	</a:t>
            </a:r>
            <a:r>
              <a:rPr dirty="0" baseline="-14814" sz="9000" spc="172" b="0">
                <a:solidFill>
                  <a:srgbClr val="2A065D"/>
                </a:solidFill>
                <a:latin typeface="Tahoma"/>
                <a:cs typeface="Tahoma"/>
              </a:rPr>
              <a:t>2</a:t>
            </a:r>
            <a:r>
              <a:rPr dirty="0" baseline="-14814" sz="9000" spc="-1432" b="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baseline="-53921" sz="2550" spc="135" b="0">
                <a:solidFill>
                  <a:srgbClr val="2A065D"/>
                </a:solidFill>
                <a:latin typeface="Tahoma"/>
                <a:cs typeface="Tahoma"/>
              </a:rPr>
              <a:t>социального</a:t>
            </a:r>
            <a:r>
              <a:rPr dirty="0" baseline="-53921" sz="2550" spc="-195" b="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baseline="-53921" sz="2550" spc="172" b="0">
                <a:solidFill>
                  <a:srgbClr val="2A065D"/>
                </a:solidFill>
                <a:latin typeface="Tahoma"/>
                <a:cs typeface="Tahoma"/>
              </a:rPr>
              <a:t>заказа</a:t>
            </a:r>
            <a:r>
              <a:rPr dirty="0" baseline="-53921" sz="2550" spc="-195" b="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baseline="-53921" sz="2550" spc="172" b="0">
                <a:solidFill>
                  <a:srgbClr val="2A065D"/>
                </a:solidFill>
                <a:latin typeface="Tahoma"/>
                <a:cs typeface="Tahoma"/>
              </a:rPr>
              <a:t>до</a:t>
            </a:r>
            <a:r>
              <a:rPr dirty="0" baseline="-53921" sz="2550" spc="-202" b="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baseline="-53921" sz="2550" spc="-232" b="0">
                <a:solidFill>
                  <a:srgbClr val="2A065D"/>
                </a:solidFill>
                <a:latin typeface="Tahoma"/>
                <a:cs typeface="Tahoma"/>
              </a:rPr>
              <a:t>15</a:t>
            </a:r>
            <a:r>
              <a:rPr dirty="0" baseline="-53921" sz="2550" spc="-195" b="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baseline="-53921" sz="2550" spc="112" b="0">
                <a:solidFill>
                  <a:srgbClr val="2A065D"/>
                </a:solidFill>
                <a:latin typeface="Tahoma"/>
                <a:cs typeface="Tahoma"/>
              </a:rPr>
              <a:t>сентября</a:t>
            </a:r>
            <a:endParaRPr baseline="-53921" sz="255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85825" y="1851520"/>
            <a:ext cx="9234170" cy="5461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988050">
              <a:lnSpc>
                <a:spcPct val="100000"/>
              </a:lnSpc>
              <a:spcBef>
                <a:spcPts val="105"/>
              </a:spcBef>
            </a:pPr>
            <a:r>
              <a:rPr dirty="0" sz="1700" spc="80">
                <a:solidFill>
                  <a:srgbClr val="2A065D"/>
                </a:solidFill>
                <a:latin typeface="Tahoma"/>
                <a:cs typeface="Tahoma"/>
              </a:rPr>
              <a:t>Заполните</a:t>
            </a:r>
            <a:r>
              <a:rPr dirty="0" sz="1700" spc="-13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75">
                <a:solidFill>
                  <a:srgbClr val="2A065D"/>
                </a:solidFill>
                <a:latin typeface="Tahoma"/>
                <a:cs typeface="Tahoma"/>
              </a:rPr>
              <a:t>заявку</a:t>
            </a:r>
            <a:r>
              <a:rPr dirty="0" sz="1700" spc="-13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125">
                <a:solidFill>
                  <a:srgbClr val="2A065D"/>
                </a:solidFill>
                <a:latin typeface="Tahoma"/>
                <a:cs typeface="Tahoma"/>
              </a:rPr>
              <a:t>на</a:t>
            </a:r>
            <a:r>
              <a:rPr dirty="0" sz="1700" spc="-13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95">
                <a:solidFill>
                  <a:srgbClr val="2A065D"/>
                </a:solidFill>
                <a:latin typeface="Tahoma"/>
                <a:cs typeface="Tahoma"/>
              </a:rPr>
              <a:t>решение</a:t>
            </a: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700" spc="85">
                <a:solidFill>
                  <a:srgbClr val="2A065D"/>
                </a:solidFill>
                <a:latin typeface="Tahoma"/>
                <a:cs typeface="Tahoma"/>
              </a:rPr>
              <a:t>нажмите</a:t>
            </a:r>
            <a:r>
              <a:rPr dirty="0" sz="1700" spc="-13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125">
                <a:solidFill>
                  <a:srgbClr val="2A065D"/>
                </a:solidFill>
                <a:latin typeface="Tahoma"/>
                <a:cs typeface="Tahoma"/>
              </a:rPr>
              <a:t>на</a:t>
            </a:r>
            <a:r>
              <a:rPr dirty="0" sz="1700" spc="-13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80">
                <a:solidFill>
                  <a:srgbClr val="2A065D"/>
                </a:solidFill>
                <a:latin typeface="Tahoma"/>
                <a:cs typeface="Tahoma"/>
              </a:rPr>
              <a:t>кнопку</a:t>
            </a:r>
            <a:r>
              <a:rPr dirty="0" sz="1700" spc="-13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55">
                <a:solidFill>
                  <a:srgbClr val="2A065D"/>
                </a:solidFill>
                <a:latin typeface="Tahoma"/>
                <a:cs typeface="Tahoma"/>
              </a:rPr>
              <a:t>«Подать</a:t>
            </a:r>
            <a:r>
              <a:rPr dirty="0" sz="1700" spc="-13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700" spc="45">
                <a:solidFill>
                  <a:srgbClr val="2A065D"/>
                </a:solidFill>
                <a:latin typeface="Tahoma"/>
                <a:cs typeface="Tahoma"/>
              </a:rPr>
              <a:t>заявку»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4131" y="2487295"/>
            <a:ext cx="4572000" cy="1098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600" spc="-35">
                <a:latin typeface="Verdana"/>
                <a:cs typeface="Verdana"/>
              </a:rPr>
              <a:t>НКО,</a:t>
            </a:r>
            <a:r>
              <a:rPr dirty="0" sz="1600" spc="-180">
                <a:latin typeface="Verdana"/>
                <a:cs typeface="Verdana"/>
              </a:rPr>
              <a:t> </a:t>
            </a:r>
            <a:r>
              <a:rPr dirty="0" sz="1600" spc="-35">
                <a:latin typeface="Verdana"/>
                <a:cs typeface="Verdana"/>
              </a:rPr>
              <a:t>государственные</a:t>
            </a:r>
            <a:r>
              <a:rPr dirty="0" sz="1600" spc="-180">
                <a:latin typeface="Verdana"/>
                <a:cs typeface="Verdana"/>
              </a:rPr>
              <a:t> </a:t>
            </a:r>
            <a:r>
              <a:rPr dirty="0" sz="1600" spc="-60">
                <a:latin typeface="Verdana"/>
                <a:cs typeface="Verdana"/>
              </a:rPr>
              <a:t>учреждения,  </a:t>
            </a:r>
            <a:r>
              <a:rPr dirty="0" sz="1600" spc="-45">
                <a:latin typeface="Verdana"/>
                <a:cs typeface="Verdana"/>
              </a:rPr>
              <a:t>социальные </a:t>
            </a:r>
            <a:r>
              <a:rPr dirty="0" sz="1600" spc="-35">
                <a:latin typeface="Verdana"/>
                <a:cs typeface="Verdana"/>
              </a:rPr>
              <a:t>предприниматели </a:t>
            </a:r>
            <a:r>
              <a:rPr dirty="0" sz="1600" spc="-60">
                <a:latin typeface="Verdana"/>
                <a:cs typeface="Verdana"/>
              </a:rPr>
              <a:t>и </a:t>
            </a:r>
            <a:r>
              <a:rPr dirty="0" sz="1600" spc="-50">
                <a:latin typeface="Verdana"/>
                <a:cs typeface="Verdana"/>
              </a:rPr>
              <a:t>бизнес, </a:t>
            </a:r>
            <a:r>
              <a:rPr dirty="0" sz="1600" spc="-45">
                <a:latin typeface="Verdana"/>
                <a:cs typeface="Verdana"/>
              </a:rPr>
              <a:t> </a:t>
            </a:r>
            <a:r>
              <a:rPr dirty="0" sz="1600" spc="-45">
                <a:latin typeface="Verdana"/>
                <a:cs typeface="Verdana"/>
              </a:rPr>
              <a:t>реализующий</a:t>
            </a:r>
            <a:r>
              <a:rPr dirty="0" sz="1600" spc="-180">
                <a:latin typeface="Verdana"/>
                <a:cs typeface="Verdana"/>
              </a:rPr>
              <a:t> </a:t>
            </a:r>
            <a:r>
              <a:rPr dirty="0" sz="1600" spc="-30">
                <a:latin typeface="Verdana"/>
                <a:cs typeface="Verdana"/>
              </a:rPr>
              <a:t>программы</a:t>
            </a:r>
            <a:r>
              <a:rPr dirty="0" sz="1600" spc="-180">
                <a:latin typeface="Verdana"/>
                <a:cs typeface="Verdana"/>
              </a:rPr>
              <a:t> </a:t>
            </a:r>
            <a:r>
              <a:rPr dirty="0" sz="1600" spc="35">
                <a:latin typeface="Verdana"/>
                <a:cs typeface="Verdana"/>
              </a:rPr>
              <a:t>КСО</a:t>
            </a:r>
            <a:r>
              <a:rPr dirty="0" sz="1600" spc="-180">
                <a:latin typeface="Verdana"/>
                <a:cs typeface="Verdana"/>
              </a:rPr>
              <a:t> </a:t>
            </a:r>
            <a:r>
              <a:rPr dirty="0" sz="1600" spc="-60">
                <a:latin typeface="Verdana"/>
                <a:cs typeface="Verdana"/>
              </a:rPr>
              <a:t>и</a:t>
            </a:r>
            <a:r>
              <a:rPr dirty="0" sz="1600" spc="-180">
                <a:latin typeface="Verdana"/>
                <a:cs typeface="Verdana"/>
              </a:rPr>
              <a:t> </a:t>
            </a:r>
            <a:r>
              <a:rPr dirty="0" sz="1600" spc="-45">
                <a:latin typeface="Verdana"/>
                <a:cs typeface="Verdana"/>
              </a:rPr>
              <a:t>устойчивого  </a:t>
            </a:r>
            <a:r>
              <a:rPr dirty="0" sz="1600" spc="-55">
                <a:latin typeface="Verdana"/>
                <a:cs typeface="Verdana"/>
              </a:rPr>
              <a:t>развития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5148" y="2882949"/>
            <a:ext cx="11603355" cy="2699385"/>
            <a:chOff x="355148" y="2882949"/>
            <a:chExt cx="11603355" cy="26993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5148" y="2882949"/>
              <a:ext cx="11603131" cy="26992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295" y="3000756"/>
              <a:ext cx="11259312" cy="235458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0" y="5725667"/>
            <a:ext cx="12192000" cy="1132840"/>
          </a:xfrm>
          <a:custGeom>
            <a:avLst/>
            <a:gdLst/>
            <a:ahLst/>
            <a:cxnLst/>
            <a:rect l="l" t="t" r="r" b="b"/>
            <a:pathLst>
              <a:path w="12192000" h="1132840">
                <a:moveTo>
                  <a:pt x="12192000" y="0"/>
                </a:moveTo>
                <a:lnTo>
                  <a:pt x="0" y="0"/>
                </a:lnTo>
                <a:lnTo>
                  <a:pt x="0" y="1132331"/>
                </a:lnTo>
                <a:lnTo>
                  <a:pt x="12192000" y="1132331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06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95731" y="5853064"/>
            <a:ext cx="9623425" cy="64579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u="heavy" sz="1750" spc="114" i="1">
                <a:solidFill>
                  <a:srgbClr val="FFFFFF"/>
                </a:solidFill>
                <a:uFill>
                  <a:solidFill>
                    <a:srgbClr val="EE975B"/>
                  </a:solidFill>
                </a:uFill>
                <a:latin typeface="Verdana"/>
                <a:cs typeface="Verdana"/>
              </a:rPr>
              <a:t>С</a:t>
            </a:r>
            <a:r>
              <a:rPr dirty="0" u="heavy" sz="1750" spc="-210" i="1">
                <a:solidFill>
                  <a:srgbClr val="FFFFFF"/>
                </a:solidFill>
                <a:uFill>
                  <a:solidFill>
                    <a:srgbClr val="EE975B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750" spc="-525" i="1">
                <a:solidFill>
                  <a:srgbClr val="FFFFFF"/>
                </a:solidFill>
                <a:uFill>
                  <a:solidFill>
                    <a:srgbClr val="EE975B"/>
                  </a:solidFill>
                </a:uFill>
                <a:latin typeface="Verdana"/>
                <a:cs typeface="Verdana"/>
              </a:rPr>
              <a:t>1</a:t>
            </a:r>
            <a:r>
              <a:rPr dirty="0" u="heavy" sz="1750" spc="-204" i="1">
                <a:solidFill>
                  <a:srgbClr val="FFFFFF"/>
                </a:solidFill>
                <a:uFill>
                  <a:solidFill>
                    <a:srgbClr val="EE975B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750" spc="-60" i="1">
                <a:solidFill>
                  <a:srgbClr val="FFFFFF"/>
                </a:solidFill>
                <a:uFill>
                  <a:solidFill>
                    <a:srgbClr val="EE975B"/>
                  </a:solidFill>
                </a:uFill>
                <a:latin typeface="Verdana"/>
                <a:cs typeface="Verdana"/>
              </a:rPr>
              <a:t>сентября</a:t>
            </a:r>
            <a:r>
              <a:rPr dirty="0" u="heavy" sz="1750" spc="-204" i="1">
                <a:solidFill>
                  <a:srgbClr val="FFFFFF"/>
                </a:solidFill>
                <a:uFill>
                  <a:solidFill>
                    <a:srgbClr val="EE975B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750" spc="-120" i="1">
                <a:solidFill>
                  <a:srgbClr val="FFFFFF"/>
                </a:solidFill>
                <a:uFill>
                  <a:solidFill>
                    <a:srgbClr val="EE975B"/>
                  </a:solidFill>
                </a:uFill>
                <a:latin typeface="Verdana"/>
                <a:cs typeface="Verdana"/>
              </a:rPr>
              <a:t>2023</a:t>
            </a:r>
            <a:r>
              <a:rPr dirty="0" u="heavy" sz="1750" spc="-204" i="1">
                <a:solidFill>
                  <a:srgbClr val="FFFFFF"/>
                </a:solidFill>
                <a:uFill>
                  <a:solidFill>
                    <a:srgbClr val="EE975B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750" spc="-40" i="1">
                <a:solidFill>
                  <a:srgbClr val="FFFFFF"/>
                </a:solidFill>
                <a:uFill>
                  <a:solidFill>
                    <a:srgbClr val="EE975B"/>
                  </a:solidFill>
                </a:uFill>
                <a:latin typeface="Verdana"/>
                <a:cs typeface="Verdana"/>
              </a:rPr>
              <a:t>года</a:t>
            </a:r>
            <a:r>
              <a:rPr dirty="0" sz="1750" spc="-21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50" spc="-105" i="1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dirty="0" sz="1750" spc="-204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50" spc="-65" i="1">
                <a:solidFill>
                  <a:srgbClr val="FFFFFF"/>
                </a:solidFill>
                <a:latin typeface="Verdana"/>
                <a:cs typeface="Verdana"/>
              </a:rPr>
              <a:t>образовательные</a:t>
            </a:r>
            <a:r>
              <a:rPr dirty="0" sz="1750" spc="-204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50" spc="-60" i="1">
                <a:solidFill>
                  <a:srgbClr val="FFFFFF"/>
                </a:solidFill>
                <a:latin typeface="Verdana"/>
                <a:cs typeface="Verdana"/>
              </a:rPr>
              <a:t>программы</a:t>
            </a:r>
            <a:r>
              <a:rPr dirty="0" sz="1750" spc="-204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50" spc="-65" i="1">
                <a:solidFill>
                  <a:srgbClr val="FFFFFF"/>
                </a:solidFill>
                <a:latin typeface="Verdana"/>
                <a:cs typeface="Verdana"/>
              </a:rPr>
              <a:t>университетов</a:t>
            </a:r>
            <a:r>
              <a:rPr dirty="0" sz="1750" spc="-204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50" spc="-70" i="1">
                <a:solidFill>
                  <a:srgbClr val="FFFFFF"/>
                </a:solidFill>
                <a:latin typeface="Verdana"/>
                <a:cs typeface="Verdana"/>
              </a:rPr>
              <a:t>включается</a:t>
            </a:r>
            <a:r>
              <a:rPr dirty="0" sz="1750" spc="-21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50" spc="-65" i="1">
                <a:solidFill>
                  <a:srgbClr val="FFFFFF"/>
                </a:solidFill>
                <a:latin typeface="Verdana"/>
                <a:cs typeface="Verdana"/>
              </a:rPr>
              <a:t>модуль</a:t>
            </a:r>
            <a:endParaRPr sz="1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750" spc="-85" i="1">
                <a:solidFill>
                  <a:srgbClr val="FFFFFF"/>
                </a:solidFill>
                <a:latin typeface="Verdana"/>
                <a:cs typeface="Verdana"/>
              </a:rPr>
              <a:t>«Обучение</a:t>
            </a:r>
            <a:r>
              <a:rPr dirty="0" sz="1750" spc="-21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50" spc="-70" i="1">
                <a:solidFill>
                  <a:srgbClr val="FFFFFF"/>
                </a:solidFill>
                <a:latin typeface="Verdana"/>
                <a:cs typeface="Verdana"/>
              </a:rPr>
              <a:t>служением»</a:t>
            </a:r>
            <a:endParaRPr sz="175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4406" y="231775"/>
            <a:ext cx="11827510" cy="4679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900" spc="-100"/>
              <a:t>Для</a:t>
            </a:r>
            <a:r>
              <a:rPr dirty="0" sz="2900" spc="-190"/>
              <a:t> </a:t>
            </a:r>
            <a:r>
              <a:rPr dirty="0" sz="2900" spc="-65"/>
              <a:t>подачи</a:t>
            </a:r>
            <a:r>
              <a:rPr dirty="0" sz="2900" spc="-185"/>
              <a:t> </a:t>
            </a:r>
            <a:r>
              <a:rPr dirty="0" sz="2900" spc="-114"/>
              <a:t>заявки</a:t>
            </a:r>
            <a:r>
              <a:rPr dirty="0" sz="2900" spc="-185"/>
              <a:t> </a:t>
            </a:r>
            <a:r>
              <a:rPr dirty="0" sz="2900" spc="-30"/>
              <a:t>на</a:t>
            </a:r>
            <a:r>
              <a:rPr dirty="0" sz="2900" spc="-185"/>
              <a:t> </a:t>
            </a:r>
            <a:r>
              <a:rPr dirty="0" sz="2900" spc="-90"/>
              <a:t>решение</a:t>
            </a:r>
            <a:r>
              <a:rPr dirty="0" sz="2900" spc="-190"/>
              <a:t> </a:t>
            </a:r>
            <a:r>
              <a:rPr dirty="0" sz="2900" spc="-80"/>
              <a:t>социального</a:t>
            </a:r>
            <a:r>
              <a:rPr dirty="0" sz="2900" spc="-185"/>
              <a:t> </a:t>
            </a:r>
            <a:r>
              <a:rPr dirty="0" sz="2900" spc="-40"/>
              <a:t>заказа</a:t>
            </a:r>
            <a:r>
              <a:rPr dirty="0" sz="2900" spc="-185"/>
              <a:t> </a:t>
            </a:r>
            <a:r>
              <a:rPr dirty="0" u="heavy" sz="2900" spc="-80">
                <a:solidFill>
                  <a:srgbClr val="2A065D"/>
                </a:solidFill>
                <a:uFill>
                  <a:solidFill>
                    <a:srgbClr val="2A065D"/>
                  </a:solidFill>
                </a:uFill>
              </a:rPr>
              <a:t>необходимо</a:t>
            </a:r>
            <a:endParaRPr sz="2900"/>
          </a:p>
        </p:txBody>
      </p:sp>
      <p:sp>
        <p:nvSpPr>
          <p:cNvPr id="8" name="object 8"/>
          <p:cNvSpPr txBox="1"/>
          <p:nvPr/>
        </p:nvSpPr>
        <p:spPr>
          <a:xfrm>
            <a:off x="395731" y="1755775"/>
            <a:ext cx="3053715" cy="45974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5080">
              <a:lnSpc>
                <a:spcPts val="1620"/>
              </a:lnSpc>
              <a:spcBef>
                <a:spcPts val="305"/>
              </a:spcBef>
            </a:pPr>
            <a:r>
              <a:rPr dirty="0" sz="1500" spc="-30">
                <a:latin typeface="Verdana"/>
                <a:cs typeface="Verdana"/>
              </a:rPr>
              <a:t>Зарегистрировать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30">
                <a:latin typeface="Verdana"/>
                <a:cs typeface="Verdana"/>
              </a:rPr>
              <a:t>организацию  </a:t>
            </a:r>
            <a:r>
              <a:rPr dirty="0" sz="1500">
                <a:latin typeface="Verdana"/>
                <a:cs typeface="Verdana"/>
              </a:rPr>
              <a:t>на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40">
                <a:latin typeface="Verdana"/>
                <a:cs typeface="Verdana"/>
              </a:rPr>
              <a:t>платформе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20">
                <a:latin typeface="Verdana"/>
                <a:cs typeface="Verdana"/>
              </a:rPr>
              <a:t>ДОБРО.РФ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59079" y="844270"/>
            <a:ext cx="1134745" cy="1134745"/>
            <a:chOff x="259079" y="844270"/>
            <a:chExt cx="1134745" cy="113474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079" y="844270"/>
              <a:ext cx="1134643" cy="11346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4715" y="979931"/>
              <a:ext cx="662940" cy="66293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33577" y="1111694"/>
              <a:ext cx="356235" cy="397510"/>
            </a:xfrm>
            <a:custGeom>
              <a:avLst/>
              <a:gdLst/>
              <a:ahLst/>
              <a:cxnLst/>
              <a:rect l="l" t="t" r="r" b="b"/>
              <a:pathLst>
                <a:path w="356234" h="397509">
                  <a:moveTo>
                    <a:pt x="120954" y="65747"/>
                  </a:moveTo>
                  <a:lnTo>
                    <a:pt x="116814" y="61620"/>
                  </a:lnTo>
                  <a:lnTo>
                    <a:pt x="108610" y="53301"/>
                  </a:lnTo>
                  <a:lnTo>
                    <a:pt x="100482" y="44996"/>
                  </a:lnTo>
                  <a:lnTo>
                    <a:pt x="92227" y="36677"/>
                  </a:lnTo>
                  <a:lnTo>
                    <a:pt x="83642" y="28371"/>
                  </a:lnTo>
                  <a:lnTo>
                    <a:pt x="82257" y="26987"/>
                  </a:lnTo>
                  <a:lnTo>
                    <a:pt x="80175" y="26289"/>
                  </a:lnTo>
                  <a:lnTo>
                    <a:pt x="78105" y="24917"/>
                  </a:lnTo>
                  <a:lnTo>
                    <a:pt x="73964" y="25615"/>
                  </a:lnTo>
                  <a:lnTo>
                    <a:pt x="71196" y="26987"/>
                  </a:lnTo>
                  <a:lnTo>
                    <a:pt x="69811" y="30454"/>
                  </a:lnTo>
                  <a:lnTo>
                    <a:pt x="67741" y="33909"/>
                  </a:lnTo>
                  <a:lnTo>
                    <a:pt x="68427" y="37388"/>
                  </a:lnTo>
                  <a:lnTo>
                    <a:pt x="71196" y="40144"/>
                  </a:lnTo>
                  <a:lnTo>
                    <a:pt x="76365" y="44945"/>
                  </a:lnTo>
                  <a:lnTo>
                    <a:pt x="81470" y="49923"/>
                  </a:lnTo>
                  <a:lnTo>
                    <a:pt x="86448" y="55041"/>
                  </a:lnTo>
                  <a:lnTo>
                    <a:pt x="91236" y="60210"/>
                  </a:lnTo>
                  <a:lnTo>
                    <a:pt x="96075" y="65074"/>
                  </a:lnTo>
                  <a:lnTo>
                    <a:pt x="100914" y="69227"/>
                  </a:lnTo>
                  <a:lnTo>
                    <a:pt x="105067" y="74066"/>
                  </a:lnTo>
                  <a:lnTo>
                    <a:pt x="109207" y="77533"/>
                  </a:lnTo>
                  <a:lnTo>
                    <a:pt x="114046" y="77533"/>
                  </a:lnTo>
                  <a:lnTo>
                    <a:pt x="120954" y="70612"/>
                  </a:lnTo>
                  <a:lnTo>
                    <a:pt x="120954" y="65747"/>
                  </a:lnTo>
                  <a:close/>
                </a:path>
                <a:path w="356234" h="397509">
                  <a:moveTo>
                    <a:pt x="161734" y="4140"/>
                  </a:moveTo>
                  <a:lnTo>
                    <a:pt x="158280" y="0"/>
                  </a:lnTo>
                  <a:lnTo>
                    <a:pt x="148602" y="0"/>
                  </a:lnTo>
                  <a:lnTo>
                    <a:pt x="145148" y="3467"/>
                  </a:lnTo>
                  <a:lnTo>
                    <a:pt x="145148" y="64376"/>
                  </a:lnTo>
                  <a:lnTo>
                    <a:pt x="148602" y="67830"/>
                  </a:lnTo>
                  <a:lnTo>
                    <a:pt x="158965" y="67830"/>
                  </a:lnTo>
                  <a:lnTo>
                    <a:pt x="161734" y="64376"/>
                  </a:lnTo>
                  <a:lnTo>
                    <a:pt x="161734" y="34607"/>
                  </a:lnTo>
                  <a:lnTo>
                    <a:pt x="161734" y="4140"/>
                  </a:lnTo>
                  <a:close/>
                </a:path>
                <a:path w="356234" h="397509">
                  <a:moveTo>
                    <a:pt x="238455" y="31153"/>
                  </a:moveTo>
                  <a:lnTo>
                    <a:pt x="236385" y="26987"/>
                  </a:lnTo>
                  <a:lnTo>
                    <a:pt x="232930" y="26289"/>
                  </a:lnTo>
                  <a:lnTo>
                    <a:pt x="228777" y="24917"/>
                  </a:lnTo>
                  <a:lnTo>
                    <a:pt x="226009" y="25615"/>
                  </a:lnTo>
                  <a:lnTo>
                    <a:pt x="222554" y="29070"/>
                  </a:lnTo>
                  <a:lnTo>
                    <a:pt x="214668" y="37274"/>
                  </a:lnTo>
                  <a:lnTo>
                    <a:pt x="206578" y="45339"/>
                  </a:lnTo>
                  <a:lnTo>
                    <a:pt x="190068" y="61620"/>
                  </a:lnTo>
                  <a:lnTo>
                    <a:pt x="186613" y="65747"/>
                  </a:lnTo>
                  <a:lnTo>
                    <a:pt x="185928" y="70612"/>
                  </a:lnTo>
                  <a:lnTo>
                    <a:pt x="192836" y="77533"/>
                  </a:lnTo>
                  <a:lnTo>
                    <a:pt x="198374" y="77533"/>
                  </a:lnTo>
                  <a:lnTo>
                    <a:pt x="201828" y="74066"/>
                  </a:lnTo>
                  <a:lnTo>
                    <a:pt x="218757" y="57365"/>
                  </a:lnTo>
                  <a:lnTo>
                    <a:pt x="227279" y="48856"/>
                  </a:lnTo>
                  <a:lnTo>
                    <a:pt x="235673" y="40144"/>
                  </a:lnTo>
                  <a:lnTo>
                    <a:pt x="237083" y="38760"/>
                  </a:lnTo>
                  <a:lnTo>
                    <a:pt x="238455" y="34607"/>
                  </a:lnTo>
                  <a:lnTo>
                    <a:pt x="238455" y="31153"/>
                  </a:lnTo>
                  <a:close/>
                </a:path>
                <a:path w="356234" h="397509">
                  <a:moveTo>
                    <a:pt x="355955" y="257517"/>
                  </a:moveTo>
                  <a:lnTo>
                    <a:pt x="341439" y="234442"/>
                  </a:lnTo>
                  <a:lnTo>
                    <a:pt x="341439" y="258902"/>
                  </a:lnTo>
                  <a:lnTo>
                    <a:pt x="340741" y="266522"/>
                  </a:lnTo>
                  <a:lnTo>
                    <a:pt x="268173" y="339217"/>
                  </a:lnTo>
                  <a:lnTo>
                    <a:pt x="261556" y="345554"/>
                  </a:lnTo>
                  <a:lnTo>
                    <a:pt x="255130" y="352018"/>
                  </a:lnTo>
                  <a:lnTo>
                    <a:pt x="242608" y="364820"/>
                  </a:lnTo>
                  <a:lnTo>
                    <a:pt x="230276" y="374192"/>
                  </a:lnTo>
                  <a:lnTo>
                    <a:pt x="217119" y="379539"/>
                  </a:lnTo>
                  <a:lnTo>
                    <a:pt x="203047" y="380987"/>
                  </a:lnTo>
                  <a:lnTo>
                    <a:pt x="187998" y="378675"/>
                  </a:lnTo>
                  <a:lnTo>
                    <a:pt x="180403" y="376593"/>
                  </a:lnTo>
                  <a:lnTo>
                    <a:pt x="172796" y="371754"/>
                  </a:lnTo>
                  <a:lnTo>
                    <a:pt x="102298" y="301142"/>
                  </a:lnTo>
                  <a:lnTo>
                    <a:pt x="101600" y="299745"/>
                  </a:lnTo>
                  <a:lnTo>
                    <a:pt x="101600" y="299059"/>
                  </a:lnTo>
                  <a:lnTo>
                    <a:pt x="94983" y="279844"/>
                  </a:lnTo>
                  <a:lnTo>
                    <a:pt x="88557" y="260642"/>
                  </a:lnTo>
                  <a:lnTo>
                    <a:pt x="82257" y="241427"/>
                  </a:lnTo>
                  <a:lnTo>
                    <a:pt x="76034" y="222211"/>
                  </a:lnTo>
                  <a:lnTo>
                    <a:pt x="73418" y="214604"/>
                  </a:lnTo>
                  <a:lnTo>
                    <a:pt x="41211" y="166141"/>
                  </a:lnTo>
                  <a:lnTo>
                    <a:pt x="32613" y="157556"/>
                  </a:lnTo>
                  <a:lnTo>
                    <a:pt x="24193" y="148831"/>
                  </a:lnTo>
                  <a:lnTo>
                    <a:pt x="22123" y="146761"/>
                  </a:lnTo>
                  <a:lnTo>
                    <a:pt x="24892" y="144005"/>
                  </a:lnTo>
                  <a:lnTo>
                    <a:pt x="27647" y="140512"/>
                  </a:lnTo>
                  <a:lnTo>
                    <a:pt x="30416" y="138442"/>
                  </a:lnTo>
                  <a:lnTo>
                    <a:pt x="33185" y="137058"/>
                  </a:lnTo>
                  <a:lnTo>
                    <a:pt x="38709" y="135686"/>
                  </a:lnTo>
                  <a:lnTo>
                    <a:pt x="47002" y="135686"/>
                  </a:lnTo>
                  <a:lnTo>
                    <a:pt x="82702" y="150253"/>
                  </a:lnTo>
                  <a:lnTo>
                    <a:pt x="114388" y="190804"/>
                  </a:lnTo>
                  <a:lnTo>
                    <a:pt x="122339" y="204216"/>
                  </a:lnTo>
                  <a:lnTo>
                    <a:pt x="128562" y="214604"/>
                  </a:lnTo>
                  <a:lnTo>
                    <a:pt x="132016" y="221526"/>
                  </a:lnTo>
                  <a:lnTo>
                    <a:pt x="138239" y="222211"/>
                  </a:lnTo>
                  <a:lnTo>
                    <a:pt x="143764" y="217373"/>
                  </a:lnTo>
                  <a:lnTo>
                    <a:pt x="154025" y="206984"/>
                  </a:lnTo>
                  <a:lnTo>
                    <a:pt x="162801" y="197980"/>
                  </a:lnTo>
                  <a:lnTo>
                    <a:pt x="174282" y="186220"/>
                  </a:lnTo>
                  <a:lnTo>
                    <a:pt x="205371" y="155067"/>
                  </a:lnTo>
                  <a:lnTo>
                    <a:pt x="226707" y="134302"/>
                  </a:lnTo>
                  <a:lnTo>
                    <a:pt x="243928" y="116649"/>
                  </a:lnTo>
                  <a:lnTo>
                    <a:pt x="304800" y="55384"/>
                  </a:lnTo>
                  <a:lnTo>
                    <a:pt x="310299" y="51981"/>
                  </a:lnTo>
                  <a:lnTo>
                    <a:pt x="316128" y="51054"/>
                  </a:lnTo>
                  <a:lnTo>
                    <a:pt x="321818" y="52463"/>
                  </a:lnTo>
                  <a:lnTo>
                    <a:pt x="326936" y="56083"/>
                  </a:lnTo>
                  <a:lnTo>
                    <a:pt x="332460" y="62293"/>
                  </a:lnTo>
                  <a:lnTo>
                    <a:pt x="332460" y="71996"/>
                  </a:lnTo>
                  <a:lnTo>
                    <a:pt x="326237" y="77533"/>
                  </a:lnTo>
                  <a:lnTo>
                    <a:pt x="268173" y="136385"/>
                  </a:lnTo>
                  <a:lnTo>
                    <a:pt x="261950" y="141922"/>
                  </a:lnTo>
                  <a:lnTo>
                    <a:pt x="256413" y="147459"/>
                  </a:lnTo>
                  <a:lnTo>
                    <a:pt x="250888" y="153670"/>
                  </a:lnTo>
                  <a:lnTo>
                    <a:pt x="248132" y="156451"/>
                  </a:lnTo>
                  <a:lnTo>
                    <a:pt x="247434" y="159207"/>
                  </a:lnTo>
                  <a:lnTo>
                    <a:pt x="248818" y="162687"/>
                  </a:lnTo>
                  <a:lnTo>
                    <a:pt x="250215" y="166154"/>
                  </a:lnTo>
                  <a:lnTo>
                    <a:pt x="252285" y="168224"/>
                  </a:lnTo>
                  <a:lnTo>
                    <a:pt x="255739" y="167525"/>
                  </a:lnTo>
                  <a:lnTo>
                    <a:pt x="258495" y="167525"/>
                  </a:lnTo>
                  <a:lnTo>
                    <a:pt x="261277" y="166141"/>
                  </a:lnTo>
                  <a:lnTo>
                    <a:pt x="267474" y="161988"/>
                  </a:lnTo>
                  <a:lnTo>
                    <a:pt x="271627" y="160616"/>
                  </a:lnTo>
                  <a:lnTo>
                    <a:pt x="277152" y="161290"/>
                  </a:lnTo>
                  <a:lnTo>
                    <a:pt x="282676" y="163372"/>
                  </a:lnTo>
                  <a:lnTo>
                    <a:pt x="286829" y="166839"/>
                  </a:lnTo>
                  <a:lnTo>
                    <a:pt x="289560" y="179070"/>
                  </a:lnTo>
                  <a:lnTo>
                    <a:pt x="289483" y="179590"/>
                  </a:lnTo>
                  <a:lnTo>
                    <a:pt x="287540" y="184137"/>
                  </a:lnTo>
                  <a:lnTo>
                    <a:pt x="277152" y="194525"/>
                  </a:lnTo>
                  <a:lnTo>
                    <a:pt x="272999" y="199364"/>
                  </a:lnTo>
                  <a:lnTo>
                    <a:pt x="272326" y="204216"/>
                  </a:lnTo>
                  <a:lnTo>
                    <a:pt x="275844" y="207759"/>
                  </a:lnTo>
                  <a:lnTo>
                    <a:pt x="279234" y="211836"/>
                  </a:lnTo>
                  <a:lnTo>
                    <a:pt x="283387" y="211137"/>
                  </a:lnTo>
                  <a:lnTo>
                    <a:pt x="288912" y="206984"/>
                  </a:lnTo>
                  <a:lnTo>
                    <a:pt x="295808" y="203695"/>
                  </a:lnTo>
                  <a:lnTo>
                    <a:pt x="303161" y="204038"/>
                  </a:lnTo>
                  <a:lnTo>
                    <a:pt x="309613" y="207759"/>
                  </a:lnTo>
                  <a:lnTo>
                    <a:pt x="313804" y="214604"/>
                  </a:lnTo>
                  <a:lnTo>
                    <a:pt x="315175" y="220827"/>
                  </a:lnTo>
                  <a:lnTo>
                    <a:pt x="313804" y="225679"/>
                  </a:lnTo>
                  <a:lnTo>
                    <a:pt x="306870" y="232600"/>
                  </a:lnTo>
                  <a:lnTo>
                    <a:pt x="303415" y="235369"/>
                  </a:lnTo>
                  <a:lnTo>
                    <a:pt x="301345" y="238137"/>
                  </a:lnTo>
                  <a:lnTo>
                    <a:pt x="297891" y="242290"/>
                  </a:lnTo>
                  <a:lnTo>
                    <a:pt x="297891" y="247142"/>
                  </a:lnTo>
                  <a:lnTo>
                    <a:pt x="304114" y="253365"/>
                  </a:lnTo>
                  <a:lnTo>
                    <a:pt x="308952" y="253365"/>
                  </a:lnTo>
                  <a:lnTo>
                    <a:pt x="313105" y="250596"/>
                  </a:lnTo>
                  <a:lnTo>
                    <a:pt x="315874" y="247827"/>
                  </a:lnTo>
                  <a:lnTo>
                    <a:pt x="317258" y="247142"/>
                  </a:lnTo>
                  <a:lnTo>
                    <a:pt x="324853" y="243674"/>
                  </a:lnTo>
                  <a:lnTo>
                    <a:pt x="332460" y="246443"/>
                  </a:lnTo>
                  <a:lnTo>
                    <a:pt x="336588" y="252679"/>
                  </a:lnTo>
                  <a:lnTo>
                    <a:pt x="341439" y="258902"/>
                  </a:lnTo>
                  <a:lnTo>
                    <a:pt x="341439" y="234442"/>
                  </a:lnTo>
                  <a:lnTo>
                    <a:pt x="334543" y="231216"/>
                  </a:lnTo>
                  <a:lnTo>
                    <a:pt x="332460" y="230517"/>
                  </a:lnTo>
                  <a:lnTo>
                    <a:pt x="331063" y="230517"/>
                  </a:lnTo>
                  <a:lnTo>
                    <a:pt x="328980" y="229831"/>
                  </a:lnTo>
                  <a:lnTo>
                    <a:pt x="330504" y="222681"/>
                  </a:lnTo>
                  <a:lnTo>
                    <a:pt x="330720" y="215722"/>
                  </a:lnTo>
                  <a:lnTo>
                    <a:pt x="329387" y="208902"/>
                  </a:lnTo>
                  <a:lnTo>
                    <a:pt x="303415" y="187604"/>
                  </a:lnTo>
                  <a:lnTo>
                    <a:pt x="304977" y="174726"/>
                  </a:lnTo>
                  <a:lnTo>
                    <a:pt x="304927" y="173761"/>
                  </a:lnTo>
                  <a:lnTo>
                    <a:pt x="301866" y="161899"/>
                  </a:lnTo>
                  <a:lnTo>
                    <a:pt x="300875" y="160616"/>
                  </a:lnTo>
                  <a:lnTo>
                    <a:pt x="294284" y="152069"/>
                  </a:lnTo>
                  <a:lnTo>
                    <a:pt x="282676" y="146050"/>
                  </a:lnTo>
                  <a:lnTo>
                    <a:pt x="282676" y="145376"/>
                  </a:lnTo>
                  <a:lnTo>
                    <a:pt x="283387" y="145376"/>
                  </a:lnTo>
                  <a:lnTo>
                    <a:pt x="293331" y="135001"/>
                  </a:lnTo>
                  <a:lnTo>
                    <a:pt x="303415" y="124688"/>
                  </a:lnTo>
                  <a:lnTo>
                    <a:pt x="340741" y="87223"/>
                  </a:lnTo>
                  <a:lnTo>
                    <a:pt x="346862" y="75196"/>
                  </a:lnTo>
                  <a:lnTo>
                    <a:pt x="347738" y="62128"/>
                  </a:lnTo>
                  <a:lnTo>
                    <a:pt x="343979" y="51054"/>
                  </a:lnTo>
                  <a:lnTo>
                    <a:pt x="343573" y="49847"/>
                  </a:lnTo>
                  <a:lnTo>
                    <a:pt x="334543" y="40144"/>
                  </a:lnTo>
                  <a:lnTo>
                    <a:pt x="323748" y="35052"/>
                  </a:lnTo>
                  <a:lnTo>
                    <a:pt x="312585" y="34175"/>
                  </a:lnTo>
                  <a:lnTo>
                    <a:pt x="301675" y="37325"/>
                  </a:lnTo>
                  <a:lnTo>
                    <a:pt x="291668" y="44297"/>
                  </a:lnTo>
                  <a:lnTo>
                    <a:pt x="152755" y="183451"/>
                  </a:lnTo>
                  <a:lnTo>
                    <a:pt x="148602" y="188290"/>
                  </a:lnTo>
                  <a:lnTo>
                    <a:pt x="138925" y="197980"/>
                  </a:lnTo>
                  <a:lnTo>
                    <a:pt x="135407" y="191770"/>
                  </a:lnTo>
                  <a:lnTo>
                    <a:pt x="132016" y="185610"/>
                  </a:lnTo>
                  <a:lnTo>
                    <a:pt x="128625" y="179590"/>
                  </a:lnTo>
                  <a:lnTo>
                    <a:pt x="97815" y="139954"/>
                  </a:lnTo>
                  <a:lnTo>
                    <a:pt x="91643" y="135686"/>
                  </a:lnTo>
                  <a:lnTo>
                    <a:pt x="87528" y="132829"/>
                  </a:lnTo>
                  <a:lnTo>
                    <a:pt x="50368" y="119494"/>
                  </a:lnTo>
                  <a:lnTo>
                    <a:pt x="43192" y="118922"/>
                  </a:lnTo>
                  <a:lnTo>
                    <a:pt x="35941" y="119075"/>
                  </a:lnTo>
                  <a:lnTo>
                    <a:pt x="29032" y="119075"/>
                  </a:lnTo>
                  <a:lnTo>
                    <a:pt x="22809" y="121145"/>
                  </a:lnTo>
                  <a:lnTo>
                    <a:pt x="17970" y="126682"/>
                  </a:lnTo>
                  <a:lnTo>
                    <a:pt x="0" y="144678"/>
                  </a:lnTo>
                  <a:lnTo>
                    <a:pt x="0" y="148831"/>
                  </a:lnTo>
                  <a:lnTo>
                    <a:pt x="4838" y="154368"/>
                  </a:lnTo>
                  <a:lnTo>
                    <a:pt x="18135" y="167525"/>
                  </a:lnTo>
                  <a:lnTo>
                    <a:pt x="38087" y="187083"/>
                  </a:lnTo>
                  <a:lnTo>
                    <a:pt x="49771" y="198678"/>
                  </a:lnTo>
                  <a:lnTo>
                    <a:pt x="51155" y="201447"/>
                  </a:lnTo>
                  <a:lnTo>
                    <a:pt x="53657" y="208902"/>
                  </a:lnTo>
                  <a:lnTo>
                    <a:pt x="58343" y="223837"/>
                  </a:lnTo>
                  <a:lnTo>
                    <a:pt x="60833" y="231216"/>
                  </a:lnTo>
                  <a:lnTo>
                    <a:pt x="73355" y="269036"/>
                  </a:lnTo>
                  <a:lnTo>
                    <a:pt x="86398" y="307365"/>
                  </a:lnTo>
                  <a:lnTo>
                    <a:pt x="89166" y="311518"/>
                  </a:lnTo>
                  <a:lnTo>
                    <a:pt x="91922" y="314985"/>
                  </a:lnTo>
                  <a:lnTo>
                    <a:pt x="97459" y="320522"/>
                  </a:lnTo>
                  <a:lnTo>
                    <a:pt x="111455" y="334137"/>
                  </a:lnTo>
                  <a:lnTo>
                    <a:pt x="125450" y="347954"/>
                  </a:lnTo>
                  <a:lnTo>
                    <a:pt x="153441" y="375894"/>
                  </a:lnTo>
                  <a:lnTo>
                    <a:pt x="166535" y="386651"/>
                  </a:lnTo>
                  <a:lnTo>
                    <a:pt x="180911" y="393903"/>
                  </a:lnTo>
                  <a:lnTo>
                    <a:pt x="196596" y="397510"/>
                  </a:lnTo>
                  <a:lnTo>
                    <a:pt x="213575" y="397357"/>
                  </a:lnTo>
                  <a:lnTo>
                    <a:pt x="248818" y="382130"/>
                  </a:lnTo>
                  <a:lnTo>
                    <a:pt x="254520" y="376415"/>
                  </a:lnTo>
                  <a:lnTo>
                    <a:pt x="260311" y="370713"/>
                  </a:lnTo>
                  <a:lnTo>
                    <a:pt x="266217" y="364998"/>
                  </a:lnTo>
                  <a:lnTo>
                    <a:pt x="272326" y="359283"/>
                  </a:lnTo>
                  <a:lnTo>
                    <a:pt x="290588" y="340601"/>
                  </a:lnTo>
                  <a:lnTo>
                    <a:pt x="309041" y="321995"/>
                  </a:lnTo>
                  <a:lnTo>
                    <a:pt x="327634" y="303504"/>
                  </a:lnTo>
                  <a:lnTo>
                    <a:pt x="346265" y="285216"/>
                  </a:lnTo>
                  <a:lnTo>
                    <a:pt x="351091" y="279234"/>
                  </a:lnTo>
                  <a:lnTo>
                    <a:pt x="354228" y="272669"/>
                  </a:lnTo>
                  <a:lnTo>
                    <a:pt x="355803" y="265455"/>
                  </a:lnTo>
                  <a:lnTo>
                    <a:pt x="355955" y="257517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4120388" y="1755775"/>
            <a:ext cx="2623185" cy="66548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5080">
              <a:lnSpc>
                <a:spcPts val="1620"/>
              </a:lnSpc>
              <a:spcBef>
                <a:spcPts val="305"/>
              </a:spcBef>
            </a:pPr>
            <a:r>
              <a:rPr dirty="0" sz="1500" spc="-30">
                <a:latin typeface="Verdana"/>
                <a:cs typeface="Verdana"/>
              </a:rPr>
              <a:t>Пройти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55">
                <a:latin typeface="Verdana"/>
                <a:cs typeface="Verdana"/>
              </a:rPr>
              <a:t>верификацию  </a:t>
            </a:r>
            <a:r>
              <a:rPr dirty="0" sz="1500" spc="-30">
                <a:latin typeface="Verdana"/>
                <a:cs typeface="Verdana"/>
              </a:rPr>
              <a:t>организации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>
                <a:latin typeface="Verdana"/>
                <a:cs typeface="Verdana"/>
              </a:rPr>
              <a:t>на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40">
                <a:latin typeface="Verdana"/>
                <a:cs typeface="Verdana"/>
              </a:rPr>
              <a:t>платформе  </a:t>
            </a:r>
            <a:r>
              <a:rPr dirty="0" sz="1500" spc="-20">
                <a:latin typeface="Verdana"/>
                <a:cs typeface="Verdana"/>
              </a:rPr>
              <a:t>ДОБРО.РФ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983735" y="844270"/>
            <a:ext cx="1134745" cy="1134745"/>
            <a:chOff x="3983735" y="844270"/>
            <a:chExt cx="1134745" cy="113474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3735" y="844270"/>
              <a:ext cx="1134643" cy="11346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19371" y="979931"/>
              <a:ext cx="662939" cy="6629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23145" y="1130930"/>
              <a:ext cx="452216" cy="35888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030971" y="1755775"/>
            <a:ext cx="3334385" cy="66548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5080">
              <a:lnSpc>
                <a:spcPts val="1620"/>
              </a:lnSpc>
              <a:spcBef>
                <a:spcPts val="305"/>
              </a:spcBef>
            </a:pPr>
            <a:r>
              <a:rPr dirty="0" sz="1500" spc="-30">
                <a:latin typeface="Verdana"/>
                <a:cs typeface="Verdana"/>
              </a:rPr>
              <a:t>Направить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>
                <a:latin typeface="Verdana"/>
                <a:cs typeface="Verdana"/>
              </a:rPr>
              <a:t>на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45">
                <a:latin typeface="Verdana"/>
                <a:cs typeface="Verdana"/>
              </a:rPr>
              <a:t>конкурс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55">
                <a:latin typeface="Verdana"/>
                <a:cs typeface="Verdana"/>
              </a:rPr>
              <a:t>«Обучение  </a:t>
            </a:r>
            <a:r>
              <a:rPr dirty="0" sz="1500" spc="-60">
                <a:latin typeface="Verdana"/>
                <a:cs typeface="Verdana"/>
              </a:rPr>
              <a:t>служением»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10">
                <a:latin typeface="Verdana"/>
                <a:cs typeface="Verdana"/>
              </a:rPr>
              <a:t>подробно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55">
                <a:latin typeface="Verdana"/>
                <a:cs typeface="Verdana"/>
              </a:rPr>
              <a:t>и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35">
                <a:latin typeface="Verdana"/>
                <a:cs typeface="Verdana"/>
              </a:rPr>
              <a:t>корректно  </a:t>
            </a:r>
            <a:r>
              <a:rPr dirty="0" sz="1500" spc="-45">
                <a:latin typeface="Verdana"/>
                <a:cs typeface="Verdana"/>
              </a:rPr>
              <a:t>заполненную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70">
                <a:latin typeface="Verdana"/>
                <a:cs typeface="Verdana"/>
              </a:rPr>
              <a:t>заявку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892795" y="844270"/>
            <a:ext cx="1136650" cy="1134745"/>
            <a:chOff x="7892795" y="844270"/>
            <a:chExt cx="1136650" cy="1134745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92795" y="844270"/>
              <a:ext cx="1136141" cy="11346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28431" y="979931"/>
              <a:ext cx="664464" cy="6629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66207" y="1122161"/>
              <a:ext cx="383593" cy="374634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316991" y="2776727"/>
            <a:ext cx="1938655" cy="403860"/>
          </a:xfrm>
          <a:custGeom>
            <a:avLst/>
            <a:gdLst/>
            <a:ahLst/>
            <a:cxnLst/>
            <a:rect l="l" t="t" r="r" b="b"/>
            <a:pathLst>
              <a:path w="1938655" h="403860">
                <a:moveTo>
                  <a:pt x="1938527" y="0"/>
                </a:moveTo>
                <a:lnTo>
                  <a:pt x="0" y="0"/>
                </a:lnTo>
                <a:lnTo>
                  <a:pt x="0" y="403860"/>
                </a:lnTo>
                <a:lnTo>
                  <a:pt x="1938527" y="403860"/>
                </a:lnTo>
                <a:lnTo>
                  <a:pt x="19385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03859" y="3396995"/>
            <a:ext cx="131063" cy="12954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03859" y="4152900"/>
            <a:ext cx="131063" cy="13106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03859" y="4725923"/>
            <a:ext cx="131063" cy="129539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95566" y="2804896"/>
            <a:ext cx="10805160" cy="2230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solidFill>
                  <a:srgbClr val="2A065D"/>
                </a:solidFill>
                <a:latin typeface="Tahoma"/>
                <a:cs typeface="Tahoma"/>
              </a:rPr>
              <a:t>Форма</a:t>
            </a:r>
            <a:r>
              <a:rPr dirty="0" sz="2000" spc="-130" b="1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2000" spc="-80" b="1">
                <a:solidFill>
                  <a:srgbClr val="2A065D"/>
                </a:solidFill>
                <a:latin typeface="Tahoma"/>
                <a:cs typeface="Tahoma"/>
              </a:rPr>
              <a:t>заявки</a:t>
            </a:r>
            <a:endParaRPr sz="2000">
              <a:latin typeface="Tahoma"/>
              <a:cs typeface="Tahoma"/>
            </a:endParaRPr>
          </a:p>
          <a:p>
            <a:pPr marL="390525" marR="601345">
              <a:lnSpc>
                <a:spcPts val="1620"/>
              </a:lnSpc>
              <a:spcBef>
                <a:spcPts val="1735"/>
              </a:spcBef>
            </a:pPr>
            <a:r>
              <a:rPr dirty="0" sz="1500" spc="70">
                <a:latin typeface="Tahoma"/>
                <a:cs typeface="Tahoma"/>
              </a:rPr>
              <a:t>Шаг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-180">
                <a:latin typeface="Tahoma"/>
                <a:cs typeface="Tahoma"/>
              </a:rPr>
              <a:t>1.</a:t>
            </a:r>
            <a:r>
              <a:rPr dirty="0" sz="1500" spc="-130">
                <a:latin typeface="Tahoma"/>
                <a:cs typeface="Tahoma"/>
              </a:rPr>
              <a:t> </a:t>
            </a:r>
            <a:r>
              <a:rPr dirty="0" sz="1500" spc="-50">
                <a:latin typeface="Verdana"/>
                <a:cs typeface="Verdana"/>
              </a:rPr>
              <a:t>Выберите</a:t>
            </a:r>
            <a:r>
              <a:rPr dirty="0" sz="1500" spc="-155">
                <a:latin typeface="Verdana"/>
                <a:cs typeface="Verdana"/>
              </a:rPr>
              <a:t> </a:t>
            </a:r>
            <a:r>
              <a:rPr dirty="0" sz="1500" spc="-30">
                <a:latin typeface="Verdana"/>
                <a:cs typeface="Verdana"/>
              </a:rPr>
              <a:t>номинацию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 spc="-60">
                <a:latin typeface="Verdana"/>
                <a:cs typeface="Verdana"/>
              </a:rPr>
              <a:t>«Обучение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 spc="-60">
                <a:latin typeface="Verdana"/>
                <a:cs typeface="Verdana"/>
              </a:rPr>
              <a:t>служением»</a:t>
            </a:r>
            <a:r>
              <a:rPr dirty="0" sz="1500" spc="-180">
                <a:latin typeface="Verdana"/>
                <a:cs typeface="Verdana"/>
              </a:rPr>
              <a:t> </a:t>
            </a:r>
            <a:r>
              <a:rPr dirty="0" sz="1500" spc="-25">
                <a:latin typeface="Verdana"/>
                <a:cs typeface="Verdana"/>
              </a:rPr>
              <a:t>после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 spc="-20">
                <a:latin typeface="Verdana"/>
                <a:cs typeface="Verdana"/>
              </a:rPr>
              <a:t>перехода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>
                <a:latin typeface="Verdana"/>
                <a:cs typeface="Verdana"/>
              </a:rPr>
              <a:t>на</a:t>
            </a:r>
            <a:r>
              <a:rPr dirty="0" sz="1500" spc="-155">
                <a:latin typeface="Verdana"/>
                <a:cs typeface="Verdana"/>
              </a:rPr>
              <a:t> </a:t>
            </a:r>
            <a:r>
              <a:rPr dirty="0" sz="1500" spc="-25">
                <a:latin typeface="Verdana"/>
                <a:cs typeface="Verdana"/>
              </a:rPr>
              <a:t>страницу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 spc="-50">
                <a:latin typeface="Verdana"/>
                <a:cs typeface="Verdana"/>
              </a:rPr>
              <a:t>конкурного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>
                <a:latin typeface="Verdana"/>
                <a:cs typeface="Verdana"/>
              </a:rPr>
              <a:t>отбора</a:t>
            </a:r>
            <a:r>
              <a:rPr dirty="0" sz="1500" spc="-155">
                <a:latin typeface="Verdana"/>
                <a:cs typeface="Verdana"/>
              </a:rPr>
              <a:t> </a:t>
            </a:r>
            <a:r>
              <a:rPr dirty="0" sz="1500">
                <a:latin typeface="Verdana"/>
                <a:cs typeface="Verdana"/>
              </a:rPr>
              <a:t>на </a:t>
            </a:r>
            <a:r>
              <a:rPr dirty="0" sz="1500" spc="-509">
                <a:latin typeface="Verdana"/>
                <a:cs typeface="Verdana"/>
              </a:rPr>
              <a:t> </a:t>
            </a:r>
            <a:r>
              <a:rPr dirty="0" sz="1500" spc="-40">
                <a:latin typeface="Verdana"/>
                <a:cs typeface="Verdana"/>
              </a:rPr>
              <a:t>платформе</a:t>
            </a:r>
            <a:r>
              <a:rPr dirty="0" sz="1500" spc="-165">
                <a:latin typeface="Verdana"/>
                <a:cs typeface="Verdana"/>
              </a:rPr>
              <a:t> </a:t>
            </a:r>
            <a:r>
              <a:rPr dirty="0" sz="1500" spc="-20">
                <a:latin typeface="Verdana"/>
                <a:cs typeface="Verdana"/>
              </a:rPr>
              <a:t>ДОБРО.РФ</a:t>
            </a:r>
            <a:endParaRPr sz="1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Verdana"/>
              <a:cs typeface="Verdana"/>
            </a:endParaRPr>
          </a:p>
          <a:p>
            <a:pPr marL="390525" marR="602615">
              <a:lnSpc>
                <a:spcPts val="1620"/>
              </a:lnSpc>
            </a:pPr>
            <a:r>
              <a:rPr dirty="0" sz="1500" spc="70">
                <a:latin typeface="Tahoma"/>
                <a:cs typeface="Tahoma"/>
              </a:rPr>
              <a:t>Шаг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-15">
                <a:latin typeface="Tahoma"/>
                <a:cs typeface="Tahoma"/>
              </a:rPr>
              <a:t>2.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-40">
                <a:latin typeface="Verdana"/>
                <a:cs typeface="Verdana"/>
              </a:rPr>
              <a:t>Заполните</a:t>
            </a:r>
            <a:r>
              <a:rPr dirty="0" sz="1500" spc="-155">
                <a:latin typeface="Verdana"/>
                <a:cs typeface="Verdana"/>
              </a:rPr>
              <a:t> </a:t>
            </a:r>
            <a:r>
              <a:rPr dirty="0" sz="1500" spc="-40">
                <a:latin typeface="Verdana"/>
                <a:cs typeface="Verdana"/>
              </a:rPr>
              <a:t>информацию</a:t>
            </a:r>
            <a:r>
              <a:rPr dirty="0" sz="1500" spc="-155">
                <a:latin typeface="Verdana"/>
                <a:cs typeface="Verdana"/>
              </a:rPr>
              <a:t> </a:t>
            </a:r>
            <a:r>
              <a:rPr dirty="0" sz="1500" spc="10">
                <a:latin typeface="Verdana"/>
                <a:cs typeface="Verdana"/>
              </a:rPr>
              <a:t>об</a:t>
            </a:r>
            <a:r>
              <a:rPr dirty="0" sz="1500" spc="-155">
                <a:latin typeface="Verdana"/>
                <a:cs typeface="Verdana"/>
              </a:rPr>
              <a:t> </a:t>
            </a:r>
            <a:r>
              <a:rPr dirty="0" sz="1500" spc="-55">
                <a:latin typeface="Verdana"/>
                <a:cs typeface="Verdana"/>
              </a:rPr>
              <a:t>организации-заявителе:</a:t>
            </a:r>
            <a:r>
              <a:rPr dirty="0" sz="1500" spc="-155">
                <a:latin typeface="Verdana"/>
                <a:cs typeface="Verdana"/>
              </a:rPr>
              <a:t> </a:t>
            </a:r>
            <a:r>
              <a:rPr dirty="0" sz="1500" spc="-60">
                <a:latin typeface="Verdana"/>
                <a:cs typeface="Verdana"/>
              </a:rPr>
              <a:t>учредительные</a:t>
            </a:r>
            <a:r>
              <a:rPr dirty="0" sz="1500" spc="-155">
                <a:latin typeface="Verdana"/>
                <a:cs typeface="Verdana"/>
              </a:rPr>
              <a:t> </a:t>
            </a:r>
            <a:r>
              <a:rPr dirty="0" sz="1500" spc="-70">
                <a:latin typeface="Verdana"/>
                <a:cs typeface="Verdana"/>
              </a:rPr>
              <a:t>документы,</a:t>
            </a:r>
            <a:r>
              <a:rPr dirty="0" sz="1500" spc="-155">
                <a:latin typeface="Verdana"/>
                <a:cs typeface="Verdana"/>
              </a:rPr>
              <a:t> </a:t>
            </a:r>
            <a:r>
              <a:rPr dirty="0" sz="1500" spc="-30">
                <a:latin typeface="Verdana"/>
                <a:cs typeface="Verdana"/>
              </a:rPr>
              <a:t>организационно- </a:t>
            </a:r>
            <a:r>
              <a:rPr dirty="0" sz="1500" spc="-509">
                <a:latin typeface="Verdana"/>
                <a:cs typeface="Verdana"/>
              </a:rPr>
              <a:t> </a:t>
            </a:r>
            <a:r>
              <a:rPr dirty="0" sz="1500" spc="-30">
                <a:latin typeface="Verdana"/>
                <a:cs typeface="Verdana"/>
              </a:rPr>
              <a:t>правовая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25">
                <a:latin typeface="Verdana"/>
                <a:cs typeface="Verdana"/>
              </a:rPr>
              <a:t>форма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30">
                <a:latin typeface="Verdana"/>
                <a:cs typeface="Verdana"/>
              </a:rPr>
              <a:t>собственности,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20">
                <a:latin typeface="Verdana"/>
                <a:cs typeface="Verdana"/>
              </a:rPr>
              <a:t>описание</a:t>
            </a:r>
            <a:r>
              <a:rPr dirty="0" sz="1500" spc="-155">
                <a:latin typeface="Verdana"/>
                <a:cs typeface="Verdana"/>
              </a:rPr>
              <a:t> </a:t>
            </a:r>
            <a:r>
              <a:rPr dirty="0" sz="1500" spc="-50">
                <a:latin typeface="Verdana"/>
                <a:cs typeface="Verdana"/>
              </a:rPr>
              <a:t>деятельности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45">
                <a:latin typeface="Verdana"/>
                <a:cs typeface="Verdana"/>
              </a:rPr>
              <a:t>организации,</a:t>
            </a:r>
            <a:r>
              <a:rPr dirty="0" sz="1500" spc="-160">
                <a:latin typeface="Verdana"/>
                <a:cs typeface="Verdana"/>
              </a:rPr>
              <a:t> </a:t>
            </a:r>
            <a:r>
              <a:rPr dirty="0" sz="1500" spc="-40">
                <a:latin typeface="Verdana"/>
                <a:cs typeface="Verdana"/>
              </a:rPr>
              <a:t>социальные</a:t>
            </a:r>
            <a:r>
              <a:rPr dirty="0" sz="1500" spc="-155">
                <a:latin typeface="Verdana"/>
                <a:cs typeface="Verdana"/>
              </a:rPr>
              <a:t> </a:t>
            </a:r>
            <a:r>
              <a:rPr dirty="0" sz="1500" spc="-30">
                <a:latin typeface="Verdana"/>
                <a:cs typeface="Verdana"/>
              </a:rPr>
              <a:t>сети</a:t>
            </a:r>
            <a:endParaRPr sz="1500">
              <a:latin typeface="Verdana"/>
              <a:cs typeface="Verdana"/>
            </a:endParaRPr>
          </a:p>
          <a:p>
            <a:pPr marL="390525" marR="5080">
              <a:lnSpc>
                <a:spcPts val="1620"/>
              </a:lnSpc>
              <a:spcBef>
                <a:spcPts val="1205"/>
              </a:spcBef>
            </a:pPr>
            <a:r>
              <a:rPr dirty="0" sz="1500" spc="70">
                <a:latin typeface="Tahoma"/>
                <a:cs typeface="Tahoma"/>
              </a:rPr>
              <a:t>Шаг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>
                <a:latin typeface="Tahoma"/>
                <a:cs typeface="Tahoma"/>
              </a:rPr>
              <a:t>3.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70">
                <a:latin typeface="Tahoma"/>
                <a:cs typeface="Tahoma"/>
              </a:rPr>
              <a:t>Заполните</a:t>
            </a:r>
            <a:r>
              <a:rPr dirty="0" sz="1500" spc="-110">
                <a:latin typeface="Tahoma"/>
                <a:cs typeface="Tahoma"/>
              </a:rPr>
              <a:t> </a:t>
            </a:r>
            <a:r>
              <a:rPr dirty="0" sz="1500" spc="65">
                <a:latin typeface="Tahoma"/>
                <a:cs typeface="Tahoma"/>
              </a:rPr>
              <a:t>форму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заявки</a:t>
            </a:r>
            <a:r>
              <a:rPr dirty="0" sz="1500" spc="-110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на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решение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социального</a:t>
            </a:r>
            <a:r>
              <a:rPr dirty="0" sz="1500" spc="-110">
                <a:latin typeface="Tahoma"/>
                <a:cs typeface="Tahoma"/>
              </a:rPr>
              <a:t> </a:t>
            </a:r>
            <a:r>
              <a:rPr dirty="0" sz="1500" spc="70">
                <a:latin typeface="Tahoma"/>
                <a:cs typeface="Tahoma"/>
              </a:rPr>
              <a:t>заказа:</a:t>
            </a:r>
            <a:r>
              <a:rPr dirty="0" sz="1500" spc="-100">
                <a:latin typeface="Tahoma"/>
                <a:cs typeface="Tahoma"/>
              </a:rPr>
              <a:t> </a:t>
            </a:r>
            <a:r>
              <a:rPr dirty="0" sz="1500" spc="-30">
                <a:latin typeface="Verdana"/>
                <a:cs typeface="Verdana"/>
              </a:rPr>
              <a:t>направление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 spc="-30">
                <a:latin typeface="Verdana"/>
                <a:cs typeface="Verdana"/>
              </a:rPr>
              <a:t>социального</a:t>
            </a:r>
            <a:r>
              <a:rPr dirty="0" sz="1500" spc="-155">
                <a:latin typeface="Verdana"/>
                <a:cs typeface="Verdana"/>
              </a:rPr>
              <a:t> </a:t>
            </a:r>
            <a:r>
              <a:rPr dirty="0" sz="1500" spc="-45">
                <a:latin typeface="Verdana"/>
                <a:cs typeface="Verdana"/>
              </a:rPr>
              <a:t>заказа,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 spc="-20">
                <a:latin typeface="Verdana"/>
                <a:cs typeface="Verdana"/>
              </a:rPr>
              <a:t>описание </a:t>
            </a:r>
            <a:r>
              <a:rPr dirty="0" sz="1500" spc="-515">
                <a:latin typeface="Verdana"/>
                <a:cs typeface="Verdana"/>
              </a:rPr>
              <a:t> </a:t>
            </a:r>
            <a:r>
              <a:rPr dirty="0" sz="1500" spc="-45">
                <a:latin typeface="Verdana"/>
                <a:cs typeface="Verdana"/>
              </a:rPr>
              <a:t>актуальности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 spc="-50">
                <a:latin typeface="Verdana"/>
                <a:cs typeface="Verdana"/>
              </a:rPr>
              <a:t>проблемы,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 spc="-90">
                <a:latin typeface="Verdana"/>
                <a:cs typeface="Verdana"/>
              </a:rPr>
              <a:t>цель,</a:t>
            </a:r>
            <a:r>
              <a:rPr dirty="0" sz="1500" spc="-145">
                <a:latin typeface="Verdana"/>
                <a:cs typeface="Verdana"/>
              </a:rPr>
              <a:t> </a:t>
            </a:r>
            <a:r>
              <a:rPr dirty="0" sz="1500" spc="-85">
                <a:latin typeface="Verdana"/>
                <a:cs typeface="Verdana"/>
              </a:rPr>
              <a:t>в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 spc="-35">
                <a:latin typeface="Verdana"/>
                <a:cs typeface="Verdana"/>
              </a:rPr>
              <a:t>достижении</a:t>
            </a:r>
            <a:r>
              <a:rPr dirty="0" sz="1500" spc="-145">
                <a:latin typeface="Verdana"/>
                <a:cs typeface="Verdana"/>
              </a:rPr>
              <a:t> </a:t>
            </a:r>
            <a:r>
              <a:rPr dirty="0" sz="1500" spc="-35">
                <a:latin typeface="Verdana"/>
                <a:cs typeface="Verdana"/>
              </a:rPr>
              <a:t>которой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 spc="-55">
                <a:latin typeface="Verdana"/>
                <a:cs typeface="Verdana"/>
              </a:rPr>
              <a:t>могут</a:t>
            </a:r>
            <a:r>
              <a:rPr dirty="0" sz="1500" spc="-145">
                <a:latin typeface="Verdana"/>
                <a:cs typeface="Verdana"/>
              </a:rPr>
              <a:t> </a:t>
            </a:r>
            <a:r>
              <a:rPr dirty="0" sz="1500" spc="-50">
                <a:latin typeface="Verdana"/>
                <a:cs typeface="Verdana"/>
              </a:rPr>
              <a:t>помочь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 spc="-70">
                <a:latin typeface="Verdana"/>
                <a:cs typeface="Verdana"/>
              </a:rPr>
              <a:t>студенты,</a:t>
            </a:r>
            <a:r>
              <a:rPr dirty="0" sz="1500" spc="-145">
                <a:latin typeface="Verdana"/>
                <a:cs typeface="Verdana"/>
              </a:rPr>
              <a:t> </a:t>
            </a:r>
            <a:r>
              <a:rPr dirty="0" sz="1500" spc="-65">
                <a:latin typeface="Verdana"/>
                <a:cs typeface="Verdana"/>
              </a:rPr>
              <a:t>результаты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 spc="-55">
                <a:latin typeface="Verdana"/>
                <a:cs typeface="Verdana"/>
              </a:rPr>
              <a:t>и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 spc="-35">
                <a:latin typeface="Verdana"/>
                <a:cs typeface="Verdana"/>
              </a:rPr>
              <a:t>требования</a:t>
            </a:r>
            <a:r>
              <a:rPr dirty="0" sz="1500" spc="-145">
                <a:latin typeface="Verdana"/>
                <a:cs typeface="Verdana"/>
              </a:rPr>
              <a:t> </a:t>
            </a:r>
            <a:r>
              <a:rPr dirty="0" sz="1500" spc="-120">
                <a:latin typeface="Verdana"/>
                <a:cs typeface="Verdana"/>
              </a:rPr>
              <a:t>к</a:t>
            </a:r>
            <a:r>
              <a:rPr dirty="0" sz="1500" spc="-150">
                <a:latin typeface="Verdana"/>
                <a:cs typeface="Verdana"/>
              </a:rPr>
              <a:t> </a:t>
            </a:r>
            <a:r>
              <a:rPr dirty="0" sz="1500" spc="-40">
                <a:latin typeface="Verdana"/>
                <a:cs typeface="Verdana"/>
              </a:rPr>
              <a:t>ним</a:t>
            </a:r>
            <a:endParaRPr sz="1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486911"/>
            <a:ext cx="12192000" cy="3371215"/>
            <a:chOff x="0" y="3486911"/>
            <a:chExt cx="12192000" cy="3371215"/>
          </a:xfrm>
        </p:grpSpPr>
        <p:sp>
          <p:nvSpPr>
            <p:cNvPr id="3" name="object 3"/>
            <p:cNvSpPr/>
            <p:nvPr/>
          </p:nvSpPr>
          <p:spPr>
            <a:xfrm>
              <a:off x="0" y="4780788"/>
              <a:ext cx="12192000" cy="2077720"/>
            </a:xfrm>
            <a:custGeom>
              <a:avLst/>
              <a:gdLst/>
              <a:ahLst/>
              <a:cxnLst/>
              <a:rect l="l" t="t" r="r" b="b"/>
              <a:pathLst>
                <a:path w="12192000" h="2077720">
                  <a:moveTo>
                    <a:pt x="12192000" y="0"/>
                  </a:moveTo>
                  <a:lnTo>
                    <a:pt x="0" y="0"/>
                  </a:lnTo>
                  <a:lnTo>
                    <a:pt x="0" y="2077212"/>
                  </a:lnTo>
                  <a:lnTo>
                    <a:pt x="12192000" y="207721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A065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86343" y="3502152"/>
              <a:ext cx="3717035" cy="29733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1104" y="3486911"/>
              <a:ext cx="3747562" cy="30038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427" y="3502152"/>
              <a:ext cx="3717035" cy="29733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1226" y="3486911"/>
              <a:ext cx="3747528" cy="30038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32147" y="3502152"/>
              <a:ext cx="3715511" cy="297332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6907" y="3486911"/>
              <a:ext cx="3745991" cy="300386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Соп</a:t>
            </a:r>
            <a:r>
              <a:rPr dirty="0" spc="-15"/>
              <a:t>р</a:t>
            </a:r>
            <a:r>
              <a:rPr dirty="0" spc="-150"/>
              <a:t>ово</a:t>
            </a:r>
            <a:r>
              <a:rPr dirty="0" spc="-229"/>
              <a:t>ж</a:t>
            </a:r>
            <a:r>
              <a:rPr dirty="0" spc="-85"/>
              <a:t>ден</a:t>
            </a:r>
            <a:r>
              <a:rPr dirty="0" spc="-105"/>
              <a:t>и</a:t>
            </a:r>
            <a:r>
              <a:rPr dirty="0" spc="-65"/>
              <a:t>е</a:t>
            </a:r>
            <a:r>
              <a:rPr dirty="0" spc="-215"/>
              <a:t> </a:t>
            </a:r>
            <a:r>
              <a:rPr dirty="0" spc="-120"/>
              <a:t>п</a:t>
            </a:r>
            <a:r>
              <a:rPr dirty="0" spc="-135"/>
              <a:t>р</a:t>
            </a:r>
            <a:r>
              <a:rPr dirty="0" spc="-125"/>
              <a:t>ое</a:t>
            </a:r>
            <a:r>
              <a:rPr dirty="0" spc="-145"/>
              <a:t>к</a:t>
            </a:r>
            <a:r>
              <a:rPr dirty="0" spc="-190"/>
              <a:t>тов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271397" y="2587879"/>
            <a:ext cx="5669915" cy="6235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595"/>
              </a:lnSpc>
              <a:spcBef>
                <a:spcPts val="105"/>
              </a:spcBef>
            </a:pPr>
            <a:r>
              <a:rPr dirty="0" sz="1400" spc="65">
                <a:latin typeface="Tahoma"/>
                <a:cs typeface="Tahoma"/>
              </a:rPr>
              <a:t>Победители</a:t>
            </a:r>
            <a:r>
              <a:rPr dirty="0" sz="1400" spc="-120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региональных</a:t>
            </a:r>
            <a:r>
              <a:rPr dirty="0" sz="1400" spc="-120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этапов</a:t>
            </a:r>
            <a:r>
              <a:rPr dirty="0" sz="1400" spc="-105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Премии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#МЫВМЕСТЕ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ts val="1510"/>
              </a:lnSpc>
              <a:spcBef>
                <a:spcPts val="105"/>
              </a:spcBef>
            </a:pPr>
            <a:r>
              <a:rPr dirty="0" sz="1400" spc="30">
                <a:latin typeface="Tahoma"/>
                <a:cs typeface="Tahoma"/>
              </a:rPr>
              <a:t>в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номинации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«Обучение</a:t>
            </a:r>
            <a:r>
              <a:rPr dirty="0" sz="1400" spc="-140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служением»</a:t>
            </a:r>
            <a:r>
              <a:rPr dirty="0" sz="1400" spc="-145">
                <a:latin typeface="Tahoma"/>
                <a:cs typeface="Tahoma"/>
              </a:rPr>
              <a:t> </a:t>
            </a:r>
            <a:r>
              <a:rPr dirty="0" sz="1400" spc="45">
                <a:latin typeface="Tahoma"/>
                <a:cs typeface="Tahoma"/>
              </a:rPr>
              <a:t>презентуют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свои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50">
                <a:latin typeface="Tahoma"/>
                <a:cs typeface="Tahoma"/>
              </a:rPr>
              <a:t>проекты </a:t>
            </a:r>
            <a:r>
              <a:rPr dirty="0" sz="1400" spc="55">
                <a:latin typeface="Tahoma"/>
                <a:cs typeface="Tahoma"/>
              </a:rPr>
              <a:t> Правительству</a:t>
            </a:r>
            <a:r>
              <a:rPr dirty="0" sz="1400" spc="-105">
                <a:latin typeface="Tahoma"/>
                <a:cs typeface="Tahoma"/>
              </a:rPr>
              <a:t> </a:t>
            </a:r>
            <a:r>
              <a:rPr dirty="0" sz="1400" spc="90">
                <a:latin typeface="Tahoma"/>
                <a:cs typeface="Tahoma"/>
              </a:rPr>
              <a:t>России</a:t>
            </a:r>
            <a:r>
              <a:rPr dirty="0" sz="1400" spc="-120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и</a:t>
            </a:r>
            <a:r>
              <a:rPr dirty="0" sz="1400" spc="-85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партнерам</a:t>
            </a:r>
            <a:r>
              <a:rPr dirty="0" sz="1400" spc="-105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и</a:t>
            </a:r>
            <a:r>
              <a:rPr dirty="0" sz="1400" spc="-85">
                <a:latin typeface="Tahoma"/>
                <a:cs typeface="Tahoma"/>
              </a:rPr>
              <a:t> </a:t>
            </a:r>
            <a:r>
              <a:rPr dirty="0" sz="1400" spc="50">
                <a:latin typeface="Tahoma"/>
                <a:cs typeface="Tahoma"/>
              </a:rPr>
              <a:t>получают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сопровождение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7160" y="2328672"/>
            <a:ext cx="1377315" cy="1538605"/>
            <a:chOff x="137160" y="2328672"/>
            <a:chExt cx="1377315" cy="153860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9079" y="2456662"/>
              <a:ext cx="1134643" cy="11346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7160" y="2328672"/>
              <a:ext cx="1377061" cy="15386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4716" y="2592324"/>
              <a:ext cx="662940" cy="66293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271397" y="995933"/>
            <a:ext cx="4820920" cy="43180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dirty="0" sz="1400" spc="55">
                <a:latin typeface="Tahoma"/>
                <a:cs typeface="Tahoma"/>
              </a:rPr>
              <a:t>Лучшие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50">
                <a:latin typeface="Tahoma"/>
                <a:cs typeface="Tahoma"/>
              </a:rPr>
              <a:t>проекты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50">
                <a:latin typeface="Tahoma"/>
                <a:cs typeface="Tahoma"/>
              </a:rPr>
              <a:t>участвуют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30">
                <a:latin typeface="Tahoma"/>
                <a:cs typeface="Tahoma"/>
              </a:rPr>
              <a:t>в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90">
                <a:latin typeface="Tahoma"/>
                <a:cs typeface="Tahoma"/>
              </a:rPr>
              <a:t>Международной</a:t>
            </a:r>
            <a:r>
              <a:rPr dirty="0" sz="1400" spc="-135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Премии </a:t>
            </a:r>
            <a:r>
              <a:rPr dirty="0" sz="1400" spc="-420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#МЫВМЕСТЕ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45">
                <a:latin typeface="Tahoma"/>
                <a:cs typeface="Tahoma"/>
              </a:rPr>
              <a:t>(номинация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50">
                <a:latin typeface="Tahoma"/>
                <a:cs typeface="Tahoma"/>
              </a:rPr>
              <a:t>«Обучение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30">
                <a:latin typeface="Tahoma"/>
                <a:cs typeface="Tahoma"/>
              </a:rPr>
              <a:t>Служением»)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16367" y="898906"/>
            <a:ext cx="3538220" cy="62357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dirty="0" sz="1400" spc="70">
                <a:latin typeface="Tahoma"/>
                <a:cs typeface="Tahoma"/>
              </a:rPr>
              <a:t>Автор</a:t>
            </a:r>
            <a:r>
              <a:rPr dirty="0" sz="1400" spc="25">
                <a:latin typeface="Tahoma"/>
                <a:cs typeface="Tahoma"/>
              </a:rPr>
              <a:t>ы</a:t>
            </a:r>
            <a:r>
              <a:rPr dirty="0" sz="1400" spc="-120">
                <a:latin typeface="Tahoma"/>
                <a:cs typeface="Tahoma"/>
              </a:rPr>
              <a:t> </a:t>
            </a:r>
            <a:r>
              <a:rPr dirty="0" sz="1400" spc="40">
                <a:latin typeface="Tahoma"/>
                <a:cs typeface="Tahoma"/>
              </a:rPr>
              <a:t>лучш</a:t>
            </a:r>
            <a:r>
              <a:rPr dirty="0" sz="1400" spc="55">
                <a:latin typeface="Tahoma"/>
                <a:cs typeface="Tahoma"/>
              </a:rPr>
              <a:t>их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инициа</a:t>
            </a:r>
            <a:r>
              <a:rPr dirty="0" sz="1400" spc="20">
                <a:latin typeface="Tahoma"/>
                <a:cs typeface="Tahoma"/>
              </a:rPr>
              <a:t>тив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35">
                <a:latin typeface="Tahoma"/>
                <a:cs typeface="Tahoma"/>
              </a:rPr>
              <a:t>уч</a:t>
            </a:r>
            <a:r>
              <a:rPr dirty="0" sz="1400" spc="70">
                <a:latin typeface="Tahoma"/>
                <a:cs typeface="Tahoma"/>
              </a:rPr>
              <a:t>аств</a:t>
            </a:r>
            <a:r>
              <a:rPr dirty="0" sz="1400" spc="25">
                <a:latin typeface="Tahoma"/>
                <a:cs typeface="Tahoma"/>
              </a:rPr>
              <a:t>уют  </a:t>
            </a:r>
            <a:r>
              <a:rPr dirty="0" sz="1400" spc="60">
                <a:latin typeface="Tahoma"/>
                <a:cs typeface="Tahoma"/>
              </a:rPr>
              <a:t>во</a:t>
            </a:r>
            <a:r>
              <a:rPr dirty="0" sz="1400" spc="-110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В</a:t>
            </a:r>
            <a:r>
              <a:rPr dirty="0" sz="1400" spc="100">
                <a:latin typeface="Tahoma"/>
                <a:cs typeface="Tahoma"/>
              </a:rPr>
              <a:t>сероссийс</a:t>
            </a:r>
            <a:r>
              <a:rPr dirty="0" sz="1400" spc="90">
                <a:latin typeface="Tahoma"/>
                <a:cs typeface="Tahoma"/>
              </a:rPr>
              <a:t>к</a:t>
            </a:r>
            <a:r>
              <a:rPr dirty="0" sz="1400" spc="80">
                <a:latin typeface="Tahoma"/>
                <a:cs typeface="Tahoma"/>
              </a:rPr>
              <a:t>ом</a:t>
            </a:r>
            <a:r>
              <a:rPr dirty="0" sz="1400" spc="-135">
                <a:latin typeface="Tahoma"/>
                <a:cs typeface="Tahoma"/>
              </a:rPr>
              <a:t> </a:t>
            </a:r>
            <a:r>
              <a:rPr dirty="0" sz="1400" spc="-40">
                <a:latin typeface="Tahoma"/>
                <a:cs typeface="Tahoma"/>
              </a:rPr>
              <a:t>ф</a:t>
            </a:r>
            <a:r>
              <a:rPr dirty="0" sz="1400" spc="85">
                <a:latin typeface="Tahoma"/>
                <a:cs typeface="Tahoma"/>
              </a:rPr>
              <a:t>оруме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100">
                <a:latin typeface="Tahoma"/>
                <a:cs typeface="Tahoma"/>
              </a:rPr>
              <a:t>социа</a:t>
            </a:r>
            <a:r>
              <a:rPr dirty="0" sz="1400" spc="40">
                <a:latin typeface="Tahoma"/>
                <a:cs typeface="Tahoma"/>
              </a:rPr>
              <a:t>льного  </a:t>
            </a:r>
            <a:r>
              <a:rPr dirty="0" sz="1400" spc="60">
                <a:latin typeface="Tahoma"/>
                <a:cs typeface="Tahoma"/>
              </a:rPr>
              <a:t>призвания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96595" y="640079"/>
            <a:ext cx="8075295" cy="1538605"/>
            <a:chOff x="196595" y="640079"/>
            <a:chExt cx="8075295" cy="1538605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9079" y="768070"/>
              <a:ext cx="1134643" cy="113464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6595" y="640079"/>
              <a:ext cx="1256626" cy="153860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4715" y="903731"/>
              <a:ext cx="662940" cy="6629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05828" y="768070"/>
              <a:ext cx="1134643" cy="113464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73240" y="640079"/>
              <a:ext cx="1398142" cy="153860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41464" y="903731"/>
              <a:ext cx="662940" cy="66293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271397" y="1840483"/>
            <a:ext cx="4513580" cy="43180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dirty="0" sz="1400" spc="65">
                <a:latin typeface="Tahoma"/>
                <a:cs typeface="Tahoma"/>
              </a:rPr>
              <a:t>Авторы</a:t>
            </a:r>
            <a:r>
              <a:rPr dirty="0" sz="1400" spc="-120">
                <a:latin typeface="Tahoma"/>
                <a:cs typeface="Tahoma"/>
              </a:rPr>
              <a:t> </a:t>
            </a:r>
            <a:r>
              <a:rPr dirty="0" sz="1400" spc="45">
                <a:latin typeface="Tahoma"/>
                <a:cs typeface="Tahoma"/>
              </a:rPr>
              <a:t>лучших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65">
                <a:latin typeface="Tahoma"/>
                <a:cs typeface="Tahoma"/>
              </a:rPr>
              <a:t>студенческих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проектов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45">
                <a:latin typeface="Tahoma"/>
                <a:cs typeface="Tahoma"/>
              </a:rPr>
              <a:t>презентуют </a:t>
            </a:r>
            <a:r>
              <a:rPr dirty="0" sz="1400" spc="-420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решения</a:t>
            </a:r>
            <a:r>
              <a:rPr dirty="0" sz="1400" spc="-120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Правительству</a:t>
            </a:r>
            <a:r>
              <a:rPr dirty="0" sz="1400" spc="-110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региона</a:t>
            </a:r>
            <a:r>
              <a:rPr dirty="0" sz="1400" spc="-105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и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партнерам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41731" y="1484375"/>
            <a:ext cx="1367790" cy="1538605"/>
            <a:chOff x="141731" y="1484375"/>
            <a:chExt cx="1367790" cy="1538605"/>
          </a:xfrm>
        </p:grpSpPr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9079" y="1612366"/>
              <a:ext cx="1134643" cy="113464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1731" y="1484375"/>
              <a:ext cx="1367663" cy="153860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4715" y="1748027"/>
              <a:ext cx="662940" cy="662939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64895" y="655282"/>
            <a:ext cx="321945" cy="2558415"/>
          </a:xfrm>
          <a:prstGeom prst="rect">
            <a:avLst/>
          </a:prstGeom>
        </p:spPr>
        <p:txBody>
          <a:bodyPr wrap="square" lIns="0" tIns="247015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945"/>
              </a:spcBef>
            </a:pPr>
            <a:r>
              <a:rPr dirty="0" sz="4000" spc="-805">
                <a:solidFill>
                  <a:srgbClr val="EE975B"/>
                </a:solidFill>
                <a:latin typeface="Tahoma"/>
                <a:cs typeface="Tahoma"/>
              </a:rPr>
              <a:t>1</a:t>
            </a:r>
            <a:endParaRPr sz="4000">
              <a:latin typeface="Tahoma"/>
              <a:cs typeface="Tahoma"/>
            </a:endParaRPr>
          </a:p>
          <a:p>
            <a:pPr marL="17145">
              <a:lnSpc>
                <a:spcPct val="100000"/>
              </a:lnSpc>
              <a:spcBef>
                <a:spcPts val="1845"/>
              </a:spcBef>
            </a:pPr>
            <a:r>
              <a:rPr dirty="0" sz="4000" spc="75">
                <a:solidFill>
                  <a:srgbClr val="EE975B"/>
                </a:solidFill>
                <a:latin typeface="Tahoma"/>
                <a:cs typeface="Tahoma"/>
              </a:rPr>
              <a:t>2</a:t>
            </a:r>
            <a:endParaRPr sz="4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50"/>
              </a:spcBef>
            </a:pPr>
            <a:r>
              <a:rPr dirty="0" sz="4000" spc="150">
                <a:solidFill>
                  <a:srgbClr val="EE975B"/>
                </a:solidFill>
                <a:latin typeface="Tahoma"/>
                <a:cs typeface="Tahoma"/>
              </a:rPr>
              <a:t>3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16367" y="1840483"/>
            <a:ext cx="3476625" cy="43180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dirty="0" sz="1400" spc="80">
                <a:latin typeface="Tahoma"/>
                <a:cs typeface="Tahoma"/>
              </a:rPr>
              <a:t>Л</a:t>
            </a:r>
            <a:r>
              <a:rPr dirty="0" sz="1400" spc="55">
                <a:latin typeface="Tahoma"/>
                <a:cs typeface="Tahoma"/>
              </a:rPr>
              <a:t>у</a:t>
            </a:r>
            <a:r>
              <a:rPr dirty="0" sz="1400">
                <a:latin typeface="Tahoma"/>
                <a:cs typeface="Tahoma"/>
              </a:rPr>
              <a:t>ч</a:t>
            </a:r>
            <a:r>
              <a:rPr dirty="0" sz="1400" spc="65">
                <a:latin typeface="Tahoma"/>
                <a:cs typeface="Tahoma"/>
              </a:rPr>
              <a:t>шие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пр</a:t>
            </a:r>
            <a:r>
              <a:rPr dirty="0" sz="1400" spc="40">
                <a:latin typeface="Tahoma"/>
                <a:cs typeface="Tahoma"/>
              </a:rPr>
              <a:t>оекты</a:t>
            </a:r>
            <a:r>
              <a:rPr dirty="0" sz="1400" spc="-105">
                <a:latin typeface="Tahoma"/>
                <a:cs typeface="Tahoma"/>
              </a:rPr>
              <a:t> </a:t>
            </a:r>
            <a:r>
              <a:rPr dirty="0" sz="1400" spc="90">
                <a:latin typeface="Tahoma"/>
                <a:cs typeface="Tahoma"/>
              </a:rPr>
              <a:t>б</a:t>
            </a:r>
            <a:r>
              <a:rPr dirty="0" sz="1400" spc="75">
                <a:latin typeface="Tahoma"/>
                <a:cs typeface="Tahoma"/>
              </a:rPr>
              <a:t>у</a:t>
            </a:r>
            <a:r>
              <a:rPr dirty="0" sz="1400" spc="45">
                <a:latin typeface="Tahoma"/>
                <a:cs typeface="Tahoma"/>
              </a:rPr>
              <a:t>дут</a:t>
            </a:r>
            <a:r>
              <a:rPr dirty="0" sz="1400" spc="-120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рекомендов</a:t>
            </a:r>
            <a:r>
              <a:rPr dirty="0" sz="1400" spc="65">
                <a:latin typeface="Tahoma"/>
                <a:cs typeface="Tahoma"/>
              </a:rPr>
              <a:t>аны  </a:t>
            </a:r>
            <a:r>
              <a:rPr dirty="0" sz="1400" spc="35">
                <a:latin typeface="Tahoma"/>
                <a:cs typeface="Tahoma"/>
              </a:rPr>
              <a:t>к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65">
                <a:latin typeface="Tahoma"/>
                <a:cs typeface="Tahoma"/>
              </a:rPr>
              <a:t>по</a:t>
            </a:r>
            <a:r>
              <a:rPr dirty="0" sz="1400" spc="50">
                <a:latin typeface="Tahoma"/>
                <a:cs typeface="Tahoma"/>
              </a:rPr>
              <a:t>лучению</a:t>
            </a:r>
            <a:r>
              <a:rPr dirty="0" sz="1400" spc="-140">
                <a:latin typeface="Tahoma"/>
                <a:cs typeface="Tahoma"/>
              </a:rPr>
              <a:t> </a:t>
            </a:r>
            <a:r>
              <a:rPr dirty="0" sz="1400" spc="65">
                <a:latin typeface="Tahoma"/>
                <a:cs typeface="Tahoma"/>
              </a:rPr>
              <a:t>стипендии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888480" y="1484375"/>
            <a:ext cx="1366520" cy="1538605"/>
            <a:chOff x="6888480" y="1484375"/>
            <a:chExt cx="1366520" cy="1538605"/>
          </a:xfrm>
        </p:grpSpPr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05828" y="1612366"/>
              <a:ext cx="1134643" cy="113464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88480" y="1484375"/>
              <a:ext cx="1366138" cy="153860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41464" y="1748027"/>
              <a:ext cx="662940" cy="662939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7301865" y="655282"/>
            <a:ext cx="343535" cy="1713864"/>
          </a:xfrm>
          <a:prstGeom prst="rect">
            <a:avLst/>
          </a:prstGeom>
        </p:spPr>
        <p:txBody>
          <a:bodyPr wrap="square" lIns="0" tIns="2470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45"/>
              </a:spcBef>
            </a:pPr>
            <a:r>
              <a:rPr dirty="0" sz="4000" spc="315">
                <a:solidFill>
                  <a:srgbClr val="EE975B"/>
                </a:solidFill>
                <a:latin typeface="Tahoma"/>
                <a:cs typeface="Tahoma"/>
              </a:rPr>
              <a:t>4</a:t>
            </a:r>
            <a:endParaRPr sz="4000">
              <a:latin typeface="Tahoma"/>
              <a:cs typeface="Tahoma"/>
            </a:endParaRPr>
          </a:p>
          <a:p>
            <a:pPr marL="27305">
              <a:lnSpc>
                <a:spcPct val="100000"/>
              </a:lnSpc>
              <a:spcBef>
                <a:spcPts val="1845"/>
              </a:spcBef>
            </a:pPr>
            <a:r>
              <a:rPr dirty="0" sz="4000" spc="65">
                <a:solidFill>
                  <a:srgbClr val="EE975B"/>
                </a:solidFill>
                <a:latin typeface="Tahoma"/>
                <a:cs typeface="Tahoma"/>
              </a:rPr>
              <a:t>5</a:t>
            </a:r>
            <a:endParaRPr sz="4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8024" y="911959"/>
            <a:ext cx="4064000" cy="3267075"/>
            <a:chOff x="288024" y="911959"/>
            <a:chExt cx="4064000" cy="3267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024" y="911959"/>
              <a:ext cx="4063769" cy="310320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5759" y="953229"/>
              <a:ext cx="3708400" cy="3225800"/>
            </a:xfrm>
            <a:custGeom>
              <a:avLst/>
              <a:gdLst/>
              <a:ahLst/>
              <a:cxnLst/>
              <a:rect l="l" t="t" r="r" b="b"/>
              <a:pathLst>
                <a:path w="3708400" h="3225800">
                  <a:moveTo>
                    <a:pt x="3454400" y="0"/>
                  </a:moveTo>
                  <a:lnTo>
                    <a:pt x="253453" y="0"/>
                  </a:lnTo>
                  <a:lnTo>
                    <a:pt x="212342" y="4091"/>
                  </a:lnTo>
                  <a:lnTo>
                    <a:pt x="173342" y="15935"/>
                  </a:lnTo>
                  <a:lnTo>
                    <a:pt x="136976" y="34888"/>
                  </a:lnTo>
                  <a:lnTo>
                    <a:pt x="103767" y="60306"/>
                  </a:lnTo>
                  <a:lnTo>
                    <a:pt x="74234" y="91544"/>
                  </a:lnTo>
                  <a:lnTo>
                    <a:pt x="48901" y="127957"/>
                  </a:lnTo>
                  <a:lnTo>
                    <a:pt x="28289" y="168901"/>
                  </a:lnTo>
                  <a:lnTo>
                    <a:pt x="12921" y="213732"/>
                  </a:lnTo>
                  <a:lnTo>
                    <a:pt x="3317" y="261806"/>
                  </a:lnTo>
                  <a:lnTo>
                    <a:pt x="0" y="312478"/>
                  </a:lnTo>
                  <a:lnTo>
                    <a:pt x="0" y="2913128"/>
                  </a:lnTo>
                  <a:lnTo>
                    <a:pt x="3317" y="2963800"/>
                  </a:lnTo>
                  <a:lnTo>
                    <a:pt x="12921" y="3011873"/>
                  </a:lnTo>
                  <a:lnTo>
                    <a:pt x="28289" y="3056705"/>
                  </a:lnTo>
                  <a:lnTo>
                    <a:pt x="48901" y="3097649"/>
                  </a:lnTo>
                  <a:lnTo>
                    <a:pt x="74234" y="3134062"/>
                  </a:lnTo>
                  <a:lnTo>
                    <a:pt x="103767" y="3165300"/>
                  </a:lnTo>
                  <a:lnTo>
                    <a:pt x="136976" y="3190717"/>
                  </a:lnTo>
                  <a:lnTo>
                    <a:pt x="173342" y="3209671"/>
                  </a:lnTo>
                  <a:lnTo>
                    <a:pt x="212342" y="3221515"/>
                  </a:lnTo>
                  <a:lnTo>
                    <a:pt x="253453" y="3225606"/>
                  </a:lnTo>
                  <a:lnTo>
                    <a:pt x="3454400" y="3225606"/>
                  </a:lnTo>
                  <a:lnTo>
                    <a:pt x="3495506" y="3221515"/>
                  </a:lnTo>
                  <a:lnTo>
                    <a:pt x="3534505" y="3209671"/>
                  </a:lnTo>
                  <a:lnTo>
                    <a:pt x="3570873" y="3190717"/>
                  </a:lnTo>
                  <a:lnTo>
                    <a:pt x="3604089" y="3165300"/>
                  </a:lnTo>
                  <a:lnTo>
                    <a:pt x="3633628" y="3134062"/>
                  </a:lnTo>
                  <a:lnTo>
                    <a:pt x="3658969" y="3097649"/>
                  </a:lnTo>
                  <a:lnTo>
                    <a:pt x="3679589" y="3056705"/>
                  </a:lnTo>
                  <a:lnTo>
                    <a:pt x="3694964" y="3011873"/>
                  </a:lnTo>
                  <a:lnTo>
                    <a:pt x="3704572" y="2963800"/>
                  </a:lnTo>
                  <a:lnTo>
                    <a:pt x="3707891" y="2913128"/>
                  </a:lnTo>
                  <a:lnTo>
                    <a:pt x="3707891" y="312478"/>
                  </a:lnTo>
                  <a:lnTo>
                    <a:pt x="3704572" y="261806"/>
                  </a:lnTo>
                  <a:lnTo>
                    <a:pt x="3694964" y="213732"/>
                  </a:lnTo>
                  <a:lnTo>
                    <a:pt x="3679589" y="168901"/>
                  </a:lnTo>
                  <a:lnTo>
                    <a:pt x="3658969" y="127957"/>
                  </a:lnTo>
                  <a:lnTo>
                    <a:pt x="3633628" y="91544"/>
                  </a:lnTo>
                  <a:lnTo>
                    <a:pt x="3604089" y="60306"/>
                  </a:lnTo>
                  <a:lnTo>
                    <a:pt x="3570873" y="34888"/>
                  </a:lnTo>
                  <a:lnTo>
                    <a:pt x="3534505" y="15935"/>
                  </a:lnTo>
                  <a:lnTo>
                    <a:pt x="3495506" y="4091"/>
                  </a:lnTo>
                  <a:lnTo>
                    <a:pt x="345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663" y="946404"/>
              <a:ext cx="3720084" cy="26289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35070" y="919361"/>
            <a:ext cx="4066216" cy="294075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4239767" y="952499"/>
            <a:ext cx="3709670" cy="2616835"/>
          </a:xfrm>
          <a:custGeom>
            <a:avLst/>
            <a:gdLst/>
            <a:ahLst/>
            <a:cxnLst/>
            <a:rect l="l" t="t" r="r" b="b"/>
            <a:pathLst>
              <a:path w="3709670" h="2616835">
                <a:moveTo>
                  <a:pt x="3455924" y="0"/>
                </a:moveTo>
                <a:lnTo>
                  <a:pt x="253492" y="0"/>
                </a:lnTo>
                <a:lnTo>
                  <a:pt x="207905" y="4081"/>
                </a:lnTo>
                <a:lnTo>
                  <a:pt x="165007" y="15849"/>
                </a:lnTo>
                <a:lnTo>
                  <a:pt x="125513" y="34591"/>
                </a:lnTo>
                <a:lnTo>
                  <a:pt x="90136" y="59591"/>
                </a:lnTo>
                <a:lnTo>
                  <a:pt x="59591" y="90136"/>
                </a:lnTo>
                <a:lnTo>
                  <a:pt x="34591" y="125513"/>
                </a:lnTo>
                <a:lnTo>
                  <a:pt x="15849" y="165007"/>
                </a:lnTo>
                <a:lnTo>
                  <a:pt x="4081" y="207905"/>
                </a:lnTo>
                <a:lnTo>
                  <a:pt x="0" y="253491"/>
                </a:lnTo>
                <a:lnTo>
                  <a:pt x="0" y="2363216"/>
                </a:lnTo>
                <a:lnTo>
                  <a:pt x="4081" y="2408769"/>
                </a:lnTo>
                <a:lnTo>
                  <a:pt x="15849" y="2451649"/>
                </a:lnTo>
                <a:lnTo>
                  <a:pt x="34591" y="2491137"/>
                </a:lnTo>
                <a:lnTo>
                  <a:pt x="59591" y="2526518"/>
                </a:lnTo>
                <a:lnTo>
                  <a:pt x="90136" y="2557074"/>
                </a:lnTo>
                <a:lnTo>
                  <a:pt x="125513" y="2582088"/>
                </a:lnTo>
                <a:lnTo>
                  <a:pt x="165007" y="2600843"/>
                </a:lnTo>
                <a:lnTo>
                  <a:pt x="207905" y="2612622"/>
                </a:lnTo>
                <a:lnTo>
                  <a:pt x="253492" y="2616708"/>
                </a:lnTo>
                <a:lnTo>
                  <a:pt x="3455924" y="2616708"/>
                </a:lnTo>
                <a:lnTo>
                  <a:pt x="3501477" y="2612622"/>
                </a:lnTo>
                <a:lnTo>
                  <a:pt x="3544357" y="2600843"/>
                </a:lnTo>
                <a:lnTo>
                  <a:pt x="3583845" y="2582088"/>
                </a:lnTo>
                <a:lnTo>
                  <a:pt x="3619226" y="2557074"/>
                </a:lnTo>
                <a:lnTo>
                  <a:pt x="3649782" y="2526518"/>
                </a:lnTo>
                <a:lnTo>
                  <a:pt x="3674796" y="2491137"/>
                </a:lnTo>
                <a:lnTo>
                  <a:pt x="3693551" y="2451649"/>
                </a:lnTo>
                <a:lnTo>
                  <a:pt x="3705330" y="2408769"/>
                </a:lnTo>
                <a:lnTo>
                  <a:pt x="3709416" y="2363216"/>
                </a:lnTo>
                <a:lnTo>
                  <a:pt x="3709416" y="253491"/>
                </a:lnTo>
                <a:lnTo>
                  <a:pt x="3705330" y="207905"/>
                </a:lnTo>
                <a:lnTo>
                  <a:pt x="3693551" y="165007"/>
                </a:lnTo>
                <a:lnTo>
                  <a:pt x="3674796" y="125513"/>
                </a:lnTo>
                <a:lnTo>
                  <a:pt x="3649782" y="90136"/>
                </a:lnTo>
                <a:lnTo>
                  <a:pt x="3619226" y="59591"/>
                </a:lnTo>
                <a:lnTo>
                  <a:pt x="3583845" y="34591"/>
                </a:lnTo>
                <a:lnTo>
                  <a:pt x="3544357" y="15849"/>
                </a:lnTo>
                <a:lnTo>
                  <a:pt x="3501477" y="4081"/>
                </a:lnTo>
                <a:lnTo>
                  <a:pt x="34559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4149343" y="810767"/>
            <a:ext cx="7679690" cy="3100705"/>
            <a:chOff x="4149343" y="810767"/>
            <a:chExt cx="7679690" cy="310070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07171" y="971804"/>
              <a:ext cx="3721608" cy="26289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49343" y="810767"/>
              <a:ext cx="4193285" cy="31005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72280" y="1003299"/>
              <a:ext cx="3721608" cy="2635504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0" y="3878579"/>
            <a:ext cx="12192000" cy="2979420"/>
            <a:chOff x="0" y="3878579"/>
            <a:chExt cx="12192000" cy="2979420"/>
          </a:xfrm>
        </p:grpSpPr>
        <p:sp>
          <p:nvSpPr>
            <p:cNvPr id="13" name="object 13"/>
            <p:cNvSpPr/>
            <p:nvPr/>
          </p:nvSpPr>
          <p:spPr>
            <a:xfrm>
              <a:off x="0" y="4780788"/>
              <a:ext cx="12192000" cy="2077720"/>
            </a:xfrm>
            <a:custGeom>
              <a:avLst/>
              <a:gdLst/>
              <a:ahLst/>
              <a:cxnLst/>
              <a:rect l="l" t="t" r="r" b="b"/>
              <a:pathLst>
                <a:path w="12192000" h="2077720">
                  <a:moveTo>
                    <a:pt x="12192000" y="0"/>
                  </a:moveTo>
                  <a:lnTo>
                    <a:pt x="0" y="0"/>
                  </a:lnTo>
                  <a:lnTo>
                    <a:pt x="0" y="2077212"/>
                  </a:lnTo>
                  <a:lnTo>
                    <a:pt x="12192000" y="207721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A065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53992" y="3906519"/>
              <a:ext cx="3698747" cy="26167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12252" y="3878579"/>
              <a:ext cx="3729354" cy="26474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36719" y="3878579"/>
              <a:ext cx="3729354" cy="26474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6427" y="3893820"/>
              <a:ext cx="3697223" cy="26167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1226" y="3878579"/>
              <a:ext cx="3727665" cy="2647467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34772" y="166573"/>
            <a:ext cx="446405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0"/>
              <a:t>Старт</a:t>
            </a:r>
            <a:r>
              <a:rPr dirty="0" spc="-265"/>
              <a:t> </a:t>
            </a:r>
            <a:r>
              <a:rPr dirty="0" spc="-114"/>
              <a:t>пр</a:t>
            </a:r>
            <a:r>
              <a:rPr dirty="0" spc="-125"/>
              <a:t>о</a:t>
            </a:r>
            <a:r>
              <a:rPr dirty="0" spc="-195"/>
              <a:t>граммы</a:t>
            </a:r>
          </a:p>
        </p:txBody>
      </p:sp>
      <p:sp>
        <p:nvSpPr>
          <p:cNvPr id="20" name="object 20"/>
          <p:cNvSpPr/>
          <p:nvPr/>
        </p:nvSpPr>
        <p:spPr>
          <a:xfrm>
            <a:off x="498348" y="1059179"/>
            <a:ext cx="1504315" cy="312420"/>
          </a:xfrm>
          <a:custGeom>
            <a:avLst/>
            <a:gdLst/>
            <a:ahLst/>
            <a:cxnLst/>
            <a:rect l="l" t="t" r="r" b="b"/>
            <a:pathLst>
              <a:path w="1504314" h="312419">
                <a:moveTo>
                  <a:pt x="1422527" y="0"/>
                </a:moveTo>
                <a:lnTo>
                  <a:pt x="81635" y="0"/>
                </a:lnTo>
                <a:lnTo>
                  <a:pt x="49859" y="6419"/>
                </a:lnTo>
                <a:lnTo>
                  <a:pt x="23910" y="23923"/>
                </a:lnTo>
                <a:lnTo>
                  <a:pt x="6415" y="49881"/>
                </a:lnTo>
                <a:lnTo>
                  <a:pt x="0" y="81661"/>
                </a:lnTo>
                <a:lnTo>
                  <a:pt x="0" y="230759"/>
                </a:lnTo>
                <a:lnTo>
                  <a:pt x="6415" y="262538"/>
                </a:lnTo>
                <a:lnTo>
                  <a:pt x="23910" y="288496"/>
                </a:lnTo>
                <a:lnTo>
                  <a:pt x="49859" y="306000"/>
                </a:lnTo>
                <a:lnTo>
                  <a:pt x="81635" y="312420"/>
                </a:lnTo>
                <a:lnTo>
                  <a:pt x="1422527" y="312420"/>
                </a:lnTo>
                <a:lnTo>
                  <a:pt x="1454306" y="306000"/>
                </a:lnTo>
                <a:lnTo>
                  <a:pt x="1480264" y="288496"/>
                </a:lnTo>
                <a:lnTo>
                  <a:pt x="1497768" y="262538"/>
                </a:lnTo>
                <a:lnTo>
                  <a:pt x="1504188" y="230759"/>
                </a:lnTo>
                <a:lnTo>
                  <a:pt x="1504188" y="81661"/>
                </a:lnTo>
                <a:lnTo>
                  <a:pt x="1497768" y="49881"/>
                </a:lnTo>
                <a:lnTo>
                  <a:pt x="1480264" y="23923"/>
                </a:lnTo>
                <a:lnTo>
                  <a:pt x="1454306" y="6419"/>
                </a:lnTo>
                <a:lnTo>
                  <a:pt x="1422527" y="0"/>
                </a:lnTo>
                <a:close/>
              </a:path>
            </a:pathLst>
          </a:custGeom>
          <a:solidFill>
            <a:srgbClr val="2A06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539064" y="910218"/>
            <a:ext cx="3181985" cy="2528570"/>
          </a:xfrm>
          <a:prstGeom prst="rect">
            <a:avLst/>
          </a:prstGeom>
        </p:spPr>
        <p:txBody>
          <a:bodyPr wrap="square" lIns="0" tIns="155575" rIns="0" bIns="0" rtlCol="0" vert="horz">
            <a:spAutoFit/>
          </a:bodyPr>
          <a:lstStyle/>
          <a:p>
            <a:pPr algn="just" marL="103505">
              <a:lnSpc>
                <a:spcPct val="100000"/>
              </a:lnSpc>
              <a:spcBef>
                <a:spcPts val="1225"/>
              </a:spcBef>
            </a:pPr>
            <a:r>
              <a:rPr dirty="0" sz="1800" spc="3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dirty="0" sz="1800" spc="-1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ahoma"/>
                <a:cs typeface="Tahoma"/>
              </a:rPr>
              <a:t>се</a:t>
            </a:r>
            <a:r>
              <a:rPr dirty="0" sz="1800" spc="12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1800" spc="45">
                <a:solidFill>
                  <a:srgbClr val="FFFFFF"/>
                </a:solidFill>
                <a:latin typeface="Tahoma"/>
                <a:cs typeface="Tahoma"/>
              </a:rPr>
              <a:t>тября</a:t>
            </a:r>
            <a:endParaRPr sz="1800">
              <a:latin typeface="Tahoma"/>
              <a:cs typeface="Tahoma"/>
            </a:endParaRPr>
          </a:p>
          <a:p>
            <a:pPr algn="just" marL="12700" marR="853440">
              <a:lnSpc>
                <a:spcPts val="1540"/>
              </a:lnSpc>
              <a:spcBef>
                <a:spcPts val="1365"/>
              </a:spcBef>
            </a:pPr>
            <a:r>
              <a:rPr dirty="0" sz="1600" spc="-10">
                <a:solidFill>
                  <a:srgbClr val="EE975B"/>
                </a:solidFill>
                <a:latin typeface="Verdana"/>
                <a:cs typeface="Verdana"/>
              </a:rPr>
              <a:t>Всероссийский</a:t>
            </a:r>
            <a:r>
              <a:rPr dirty="0" sz="1600" spc="-190">
                <a:solidFill>
                  <a:srgbClr val="EE975B"/>
                </a:solidFill>
                <a:latin typeface="Verdana"/>
                <a:cs typeface="Verdana"/>
              </a:rPr>
              <a:t> </a:t>
            </a:r>
            <a:r>
              <a:rPr dirty="0" sz="1600" spc="-25">
                <a:solidFill>
                  <a:srgbClr val="EE975B"/>
                </a:solidFill>
                <a:latin typeface="Verdana"/>
                <a:cs typeface="Verdana"/>
              </a:rPr>
              <a:t>запуск  </a:t>
            </a:r>
            <a:r>
              <a:rPr dirty="0" sz="1600" spc="-30">
                <a:solidFill>
                  <a:srgbClr val="EE975B"/>
                </a:solidFill>
                <a:latin typeface="Verdana"/>
                <a:cs typeface="Verdana"/>
              </a:rPr>
              <a:t>программы</a:t>
            </a:r>
            <a:r>
              <a:rPr dirty="0" sz="1600" spc="-190">
                <a:solidFill>
                  <a:srgbClr val="EE975B"/>
                </a:solidFill>
                <a:latin typeface="Verdana"/>
                <a:cs typeface="Verdana"/>
              </a:rPr>
              <a:t> </a:t>
            </a:r>
            <a:r>
              <a:rPr dirty="0" sz="1600" spc="-50">
                <a:solidFill>
                  <a:srgbClr val="EE975B"/>
                </a:solidFill>
                <a:latin typeface="Verdana"/>
                <a:cs typeface="Verdana"/>
              </a:rPr>
              <a:t>«Обучение  </a:t>
            </a:r>
            <a:r>
              <a:rPr dirty="0" sz="1600" spc="-40">
                <a:solidFill>
                  <a:srgbClr val="EE975B"/>
                </a:solidFill>
                <a:latin typeface="Verdana"/>
                <a:cs typeface="Verdana"/>
              </a:rPr>
              <a:t>служением»</a:t>
            </a:r>
            <a:endParaRPr sz="1600">
              <a:latin typeface="Verdana"/>
              <a:cs typeface="Verdana"/>
            </a:endParaRPr>
          </a:p>
          <a:p>
            <a:pPr marL="12700" marR="5080">
              <a:lnSpc>
                <a:spcPct val="90000"/>
              </a:lnSpc>
              <a:spcBef>
                <a:spcPts val="605"/>
              </a:spcBef>
            </a:pPr>
            <a:r>
              <a:rPr dirty="0" sz="1300" spc="45">
                <a:latin typeface="Tahoma"/>
                <a:cs typeface="Tahoma"/>
              </a:rPr>
              <a:t>В </a:t>
            </a:r>
            <a:r>
              <a:rPr dirty="0" sz="1300" spc="80">
                <a:latin typeface="Tahoma"/>
                <a:cs typeface="Tahoma"/>
              </a:rPr>
              <a:t>рамках </a:t>
            </a:r>
            <a:r>
              <a:rPr dirty="0" sz="1300" spc="75">
                <a:latin typeface="Tahoma"/>
                <a:cs typeface="Tahoma"/>
              </a:rPr>
              <a:t>Международного </a:t>
            </a:r>
            <a:r>
              <a:rPr dirty="0" sz="1300" spc="40">
                <a:latin typeface="Tahoma"/>
                <a:cs typeface="Tahoma"/>
              </a:rPr>
              <a:t>дня </a:t>
            </a:r>
            <a:r>
              <a:rPr dirty="0" sz="1300" spc="45">
                <a:latin typeface="Tahoma"/>
                <a:cs typeface="Tahoma"/>
              </a:rPr>
              <a:t> благотворительности</a:t>
            </a:r>
            <a:r>
              <a:rPr dirty="0" sz="1300" spc="50">
                <a:latin typeface="Tahoma"/>
                <a:cs typeface="Tahoma"/>
              </a:rPr>
              <a:t> </a:t>
            </a:r>
            <a:r>
              <a:rPr dirty="0" sz="1300" spc="55">
                <a:latin typeface="Tahoma"/>
                <a:cs typeface="Tahoma"/>
              </a:rPr>
              <a:t>пройдут </a:t>
            </a:r>
            <a:r>
              <a:rPr dirty="0" sz="1300" spc="60">
                <a:latin typeface="Tahoma"/>
                <a:cs typeface="Tahoma"/>
              </a:rPr>
              <a:t> </a:t>
            </a:r>
            <a:r>
              <a:rPr dirty="0" sz="1300" spc="70">
                <a:latin typeface="Tahoma"/>
                <a:cs typeface="Tahoma"/>
              </a:rPr>
              <a:t>запускающие</a:t>
            </a:r>
            <a:r>
              <a:rPr dirty="0" sz="1300" spc="-100">
                <a:latin typeface="Tahoma"/>
                <a:cs typeface="Tahoma"/>
              </a:rPr>
              <a:t> </a:t>
            </a:r>
            <a:r>
              <a:rPr dirty="0" sz="1300" spc="45">
                <a:latin typeface="Tahoma"/>
                <a:cs typeface="Tahoma"/>
              </a:rPr>
              <a:t>мероприятия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130">
                <a:latin typeface="Tahoma"/>
                <a:cs typeface="Tahoma"/>
              </a:rPr>
              <a:t>с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60">
                <a:latin typeface="Tahoma"/>
                <a:cs typeface="Tahoma"/>
              </a:rPr>
              <a:t>участием </a:t>
            </a:r>
            <a:r>
              <a:rPr dirty="0" sz="1300" spc="-395">
                <a:latin typeface="Tahoma"/>
                <a:cs typeface="Tahoma"/>
              </a:rPr>
              <a:t> </a:t>
            </a:r>
            <a:r>
              <a:rPr dirty="0" sz="1300" spc="25">
                <a:latin typeface="Tahoma"/>
                <a:cs typeface="Tahoma"/>
              </a:rPr>
              <a:t>влиятельных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60">
                <a:latin typeface="Tahoma"/>
                <a:cs typeface="Tahoma"/>
              </a:rPr>
              <a:t>лидеров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55">
                <a:latin typeface="Tahoma"/>
                <a:cs typeface="Tahoma"/>
              </a:rPr>
              <a:t>некоммерческих  </a:t>
            </a:r>
            <a:r>
              <a:rPr dirty="0" sz="1300" spc="65">
                <a:latin typeface="Tahoma"/>
                <a:cs typeface="Tahoma"/>
              </a:rPr>
              <a:t>организаций </a:t>
            </a:r>
            <a:r>
              <a:rPr dirty="0" sz="1300" spc="50">
                <a:latin typeface="Tahoma"/>
                <a:cs typeface="Tahoma"/>
              </a:rPr>
              <a:t>и </a:t>
            </a:r>
            <a:r>
              <a:rPr dirty="0" sz="1300" spc="55">
                <a:latin typeface="Tahoma"/>
                <a:cs typeface="Tahoma"/>
              </a:rPr>
              <a:t>высокопоставленных </a:t>
            </a:r>
            <a:r>
              <a:rPr dirty="0" sz="1300" spc="60">
                <a:latin typeface="Tahoma"/>
                <a:cs typeface="Tahoma"/>
              </a:rPr>
              <a:t> государственных </a:t>
            </a:r>
            <a:r>
              <a:rPr dirty="0" sz="1300" spc="30">
                <a:latin typeface="Tahoma"/>
                <a:cs typeface="Tahoma"/>
              </a:rPr>
              <a:t>деятелей, </a:t>
            </a:r>
            <a:r>
              <a:rPr dirty="0" sz="1300" spc="65">
                <a:latin typeface="Tahoma"/>
                <a:cs typeface="Tahoma"/>
              </a:rPr>
              <a:t>ярмарки </a:t>
            </a:r>
            <a:r>
              <a:rPr dirty="0" sz="1300" spc="70">
                <a:latin typeface="Tahoma"/>
                <a:cs typeface="Tahoma"/>
              </a:rPr>
              <a:t> </a:t>
            </a:r>
            <a:r>
              <a:rPr dirty="0" sz="1300" spc="60">
                <a:latin typeface="Tahoma"/>
                <a:cs typeface="Tahoma"/>
              </a:rPr>
              <a:t>социальных</a:t>
            </a:r>
            <a:r>
              <a:rPr dirty="0" sz="1300" spc="-100">
                <a:latin typeface="Tahoma"/>
                <a:cs typeface="Tahoma"/>
              </a:rPr>
              <a:t> </a:t>
            </a:r>
            <a:r>
              <a:rPr dirty="0" sz="1300" spc="70">
                <a:latin typeface="Tahoma"/>
                <a:cs typeface="Tahoma"/>
              </a:rPr>
              <a:t>задач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20">
                <a:latin typeface="Tahoma"/>
                <a:cs typeface="Tahoma"/>
              </a:rPr>
              <a:t>от</a:t>
            </a:r>
            <a:r>
              <a:rPr dirty="0" sz="1300" spc="-100">
                <a:latin typeface="Tahoma"/>
                <a:cs typeface="Tahoma"/>
              </a:rPr>
              <a:t> </a:t>
            </a:r>
            <a:r>
              <a:rPr dirty="0" sz="1300" spc="114">
                <a:latin typeface="Tahoma"/>
                <a:cs typeface="Tahoma"/>
              </a:rPr>
              <a:t>НКО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239759" y="1084579"/>
            <a:ext cx="1506220" cy="312420"/>
          </a:xfrm>
          <a:custGeom>
            <a:avLst/>
            <a:gdLst/>
            <a:ahLst/>
            <a:cxnLst/>
            <a:rect l="l" t="t" r="r" b="b"/>
            <a:pathLst>
              <a:path w="1506220" h="312419">
                <a:moveTo>
                  <a:pt x="1424051" y="0"/>
                </a:moveTo>
                <a:lnTo>
                  <a:pt x="81661" y="0"/>
                </a:lnTo>
                <a:lnTo>
                  <a:pt x="49881" y="6419"/>
                </a:lnTo>
                <a:lnTo>
                  <a:pt x="23923" y="23923"/>
                </a:lnTo>
                <a:lnTo>
                  <a:pt x="6419" y="49881"/>
                </a:lnTo>
                <a:lnTo>
                  <a:pt x="0" y="81661"/>
                </a:lnTo>
                <a:lnTo>
                  <a:pt x="0" y="230759"/>
                </a:lnTo>
                <a:lnTo>
                  <a:pt x="6419" y="262538"/>
                </a:lnTo>
                <a:lnTo>
                  <a:pt x="23923" y="288496"/>
                </a:lnTo>
                <a:lnTo>
                  <a:pt x="49881" y="306000"/>
                </a:lnTo>
                <a:lnTo>
                  <a:pt x="81661" y="312420"/>
                </a:lnTo>
                <a:lnTo>
                  <a:pt x="1424051" y="312420"/>
                </a:lnTo>
                <a:lnTo>
                  <a:pt x="1455830" y="306000"/>
                </a:lnTo>
                <a:lnTo>
                  <a:pt x="1481788" y="288496"/>
                </a:lnTo>
                <a:lnTo>
                  <a:pt x="1499292" y="262538"/>
                </a:lnTo>
                <a:lnTo>
                  <a:pt x="1505712" y="230759"/>
                </a:lnTo>
                <a:lnTo>
                  <a:pt x="1505712" y="81661"/>
                </a:lnTo>
                <a:lnTo>
                  <a:pt x="1499292" y="49881"/>
                </a:lnTo>
                <a:lnTo>
                  <a:pt x="1481788" y="23923"/>
                </a:lnTo>
                <a:lnTo>
                  <a:pt x="1455830" y="6419"/>
                </a:lnTo>
                <a:lnTo>
                  <a:pt x="1424051" y="0"/>
                </a:lnTo>
                <a:close/>
              </a:path>
            </a:pathLst>
          </a:custGeom>
          <a:solidFill>
            <a:srgbClr val="2A06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8281034" y="935202"/>
            <a:ext cx="3291204" cy="1598930"/>
          </a:xfrm>
          <a:prstGeom prst="rect">
            <a:avLst/>
          </a:prstGeom>
        </p:spPr>
        <p:txBody>
          <a:bodyPr wrap="square" lIns="0" tIns="156210" rIns="0" bIns="0" rtlCol="0" vert="horz">
            <a:spAutoFit/>
          </a:bodyPr>
          <a:lstStyle/>
          <a:p>
            <a:pPr marL="104139">
              <a:lnSpc>
                <a:spcPct val="100000"/>
              </a:lnSpc>
              <a:spcBef>
                <a:spcPts val="1230"/>
              </a:spcBef>
            </a:pPr>
            <a:r>
              <a:rPr dirty="0" sz="1800" spc="-30">
                <a:solidFill>
                  <a:srgbClr val="FFFFFF"/>
                </a:solidFill>
                <a:latin typeface="Verdana"/>
                <a:cs typeface="Verdana"/>
              </a:rPr>
              <a:t>Сентябрь</a:t>
            </a:r>
            <a:endParaRPr sz="1800">
              <a:latin typeface="Verdana"/>
              <a:cs typeface="Verdana"/>
            </a:endParaRPr>
          </a:p>
          <a:p>
            <a:pPr marL="12700" marR="557530">
              <a:lnSpc>
                <a:spcPct val="80000"/>
              </a:lnSpc>
              <a:spcBef>
                <a:spcPts val="1385"/>
              </a:spcBef>
            </a:pPr>
            <a:r>
              <a:rPr dirty="0" sz="1600" spc="105">
                <a:solidFill>
                  <a:srgbClr val="EE975B"/>
                </a:solidFill>
                <a:latin typeface="Tahoma"/>
                <a:cs typeface="Tahoma"/>
              </a:rPr>
              <a:t>Ор</a:t>
            </a:r>
            <a:r>
              <a:rPr dirty="0" sz="1600" spc="75">
                <a:solidFill>
                  <a:srgbClr val="EE975B"/>
                </a:solidFill>
                <a:latin typeface="Tahoma"/>
                <a:cs typeface="Tahoma"/>
              </a:rPr>
              <a:t>г</a:t>
            </a:r>
            <a:r>
              <a:rPr dirty="0" sz="1600" spc="80">
                <a:solidFill>
                  <a:srgbClr val="EE975B"/>
                </a:solidFill>
                <a:latin typeface="Tahoma"/>
                <a:cs typeface="Tahoma"/>
              </a:rPr>
              <a:t>анизационный</a:t>
            </a:r>
            <a:r>
              <a:rPr dirty="0" sz="1600" spc="-100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600" spc="55">
                <a:solidFill>
                  <a:srgbClr val="EE975B"/>
                </a:solidFill>
                <a:latin typeface="Tahoma"/>
                <a:cs typeface="Tahoma"/>
              </a:rPr>
              <a:t>к</a:t>
            </a:r>
            <a:r>
              <a:rPr dirty="0" sz="1600" spc="40">
                <a:solidFill>
                  <a:srgbClr val="EE975B"/>
                </a:solidFill>
                <a:latin typeface="Tahoma"/>
                <a:cs typeface="Tahoma"/>
              </a:rPr>
              <a:t>омитет  </a:t>
            </a:r>
            <a:r>
              <a:rPr dirty="0" sz="1600" spc="75">
                <a:solidFill>
                  <a:srgbClr val="EE975B"/>
                </a:solidFill>
                <a:latin typeface="Tahoma"/>
                <a:cs typeface="Tahoma"/>
              </a:rPr>
              <a:t>#МыВместе</a:t>
            </a:r>
            <a:r>
              <a:rPr dirty="0" sz="1600" spc="-120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600" spc="155">
                <a:solidFill>
                  <a:srgbClr val="EE975B"/>
                </a:solidFill>
                <a:latin typeface="Tahoma"/>
                <a:cs typeface="Tahoma"/>
              </a:rPr>
              <a:t>с</a:t>
            </a:r>
            <a:r>
              <a:rPr dirty="0" sz="1600" spc="-120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600" spc="75">
                <a:solidFill>
                  <a:srgbClr val="EE975B"/>
                </a:solidFill>
                <a:latin typeface="Tahoma"/>
                <a:cs typeface="Tahoma"/>
              </a:rPr>
              <a:t>участием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535"/>
              </a:lnSpc>
            </a:pPr>
            <a:r>
              <a:rPr dirty="0" sz="1600" spc="10">
                <a:solidFill>
                  <a:srgbClr val="EE975B"/>
                </a:solidFill>
                <a:latin typeface="Tahoma"/>
                <a:cs typeface="Tahoma"/>
              </a:rPr>
              <a:t>Т.А.</a:t>
            </a:r>
            <a:r>
              <a:rPr dirty="0" sz="1600" spc="-125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600" spc="50">
                <a:solidFill>
                  <a:srgbClr val="EE975B"/>
                </a:solidFill>
                <a:latin typeface="Tahoma"/>
                <a:cs typeface="Tahoma"/>
              </a:rPr>
              <a:t>Голиковой,</a:t>
            </a:r>
            <a:r>
              <a:rPr dirty="0" sz="1600" spc="-110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600" spc="40">
                <a:solidFill>
                  <a:srgbClr val="EE975B"/>
                </a:solidFill>
                <a:latin typeface="Tahoma"/>
                <a:cs typeface="Tahoma"/>
              </a:rPr>
              <a:t>С.В.</a:t>
            </a:r>
            <a:r>
              <a:rPr dirty="0" sz="1600" spc="-114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600" spc="65">
                <a:solidFill>
                  <a:srgbClr val="EE975B"/>
                </a:solidFill>
                <a:latin typeface="Tahoma"/>
                <a:cs typeface="Tahoma"/>
              </a:rPr>
              <a:t>Кириенко,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405"/>
              </a:lnSpc>
              <a:spcBef>
                <a:spcPts val="300"/>
              </a:spcBef>
            </a:pPr>
            <a:r>
              <a:rPr dirty="0" sz="1300" spc="20">
                <a:latin typeface="Tahoma"/>
                <a:cs typeface="Tahoma"/>
              </a:rPr>
              <a:t>в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85">
                <a:latin typeface="Tahoma"/>
                <a:cs typeface="Tahoma"/>
              </a:rPr>
              <a:t>рам</a:t>
            </a:r>
            <a:r>
              <a:rPr dirty="0" sz="1300" spc="75">
                <a:latin typeface="Tahoma"/>
                <a:cs typeface="Tahoma"/>
              </a:rPr>
              <a:t>к</a:t>
            </a:r>
            <a:r>
              <a:rPr dirty="0" sz="1300" spc="85">
                <a:latin typeface="Tahoma"/>
                <a:cs typeface="Tahoma"/>
              </a:rPr>
              <a:t>ах</a:t>
            </a:r>
            <a:r>
              <a:rPr dirty="0" sz="1300" spc="-75">
                <a:latin typeface="Tahoma"/>
                <a:cs typeface="Tahoma"/>
              </a:rPr>
              <a:t> </a:t>
            </a:r>
            <a:r>
              <a:rPr dirty="0" sz="1300" spc="30">
                <a:latin typeface="Tahoma"/>
                <a:cs typeface="Tahoma"/>
              </a:rPr>
              <a:t>к</a:t>
            </a:r>
            <a:r>
              <a:rPr dirty="0" sz="1300" spc="65">
                <a:latin typeface="Tahoma"/>
                <a:cs typeface="Tahoma"/>
              </a:rPr>
              <a:t>о</a:t>
            </a:r>
            <a:r>
              <a:rPr dirty="0" sz="1300" spc="20">
                <a:latin typeface="Tahoma"/>
                <a:cs typeface="Tahoma"/>
              </a:rPr>
              <a:t>т</a:t>
            </a:r>
            <a:r>
              <a:rPr dirty="0" sz="1300" spc="15">
                <a:latin typeface="Tahoma"/>
                <a:cs typeface="Tahoma"/>
              </a:rPr>
              <a:t>о</a:t>
            </a:r>
            <a:r>
              <a:rPr dirty="0" sz="1300" spc="90">
                <a:latin typeface="Tahoma"/>
                <a:cs typeface="Tahoma"/>
              </a:rPr>
              <a:t>р</a:t>
            </a:r>
            <a:r>
              <a:rPr dirty="0" sz="1300" spc="75">
                <a:latin typeface="Tahoma"/>
                <a:cs typeface="Tahoma"/>
              </a:rPr>
              <a:t>о</a:t>
            </a:r>
            <a:r>
              <a:rPr dirty="0" sz="1300" spc="-20">
                <a:latin typeface="Tahoma"/>
                <a:cs typeface="Tahoma"/>
              </a:rPr>
              <a:t>г</a:t>
            </a:r>
            <a:r>
              <a:rPr dirty="0" sz="1300" spc="75">
                <a:latin typeface="Tahoma"/>
                <a:cs typeface="Tahoma"/>
              </a:rPr>
              <a:t>о</a:t>
            </a:r>
            <a:r>
              <a:rPr dirty="0" sz="1300" spc="-65">
                <a:latin typeface="Tahoma"/>
                <a:cs typeface="Tahoma"/>
              </a:rPr>
              <a:t> </a:t>
            </a:r>
            <a:r>
              <a:rPr dirty="0" sz="1300" spc="30">
                <a:latin typeface="Tahoma"/>
                <a:cs typeface="Tahoma"/>
              </a:rPr>
              <a:t>п</a:t>
            </a:r>
            <a:r>
              <a:rPr dirty="0" sz="1300" spc="90">
                <a:latin typeface="Tahoma"/>
                <a:cs typeface="Tahoma"/>
              </a:rPr>
              <a:t>р</a:t>
            </a:r>
            <a:r>
              <a:rPr dirty="0" sz="1300" spc="75">
                <a:latin typeface="Tahoma"/>
                <a:cs typeface="Tahoma"/>
              </a:rPr>
              <a:t>о</a:t>
            </a:r>
            <a:r>
              <a:rPr dirty="0" sz="1300" spc="50">
                <a:latin typeface="Tahoma"/>
                <a:cs typeface="Tahoma"/>
              </a:rPr>
              <a:t>й</a:t>
            </a:r>
            <a:r>
              <a:rPr dirty="0" sz="1300" spc="85">
                <a:latin typeface="Tahoma"/>
                <a:cs typeface="Tahoma"/>
              </a:rPr>
              <a:t>д</a:t>
            </a:r>
            <a:r>
              <a:rPr dirty="0" sz="1300" spc="15">
                <a:latin typeface="Tahoma"/>
                <a:cs typeface="Tahoma"/>
              </a:rPr>
              <a:t>ет</a:t>
            </a:r>
            <a:r>
              <a:rPr dirty="0" sz="1300" spc="-85">
                <a:latin typeface="Tahoma"/>
                <a:cs typeface="Tahoma"/>
              </a:rPr>
              <a:t> </a:t>
            </a:r>
            <a:r>
              <a:rPr dirty="0" sz="1300" spc="65">
                <a:latin typeface="Tahoma"/>
                <a:cs typeface="Tahoma"/>
              </a:rPr>
              <a:t>о</a:t>
            </a:r>
            <a:r>
              <a:rPr dirty="0" sz="1300" spc="100">
                <a:latin typeface="Tahoma"/>
                <a:cs typeface="Tahoma"/>
              </a:rPr>
              <a:t>б</a:t>
            </a:r>
            <a:r>
              <a:rPr dirty="0" sz="1300" spc="80">
                <a:latin typeface="Tahoma"/>
                <a:cs typeface="Tahoma"/>
              </a:rPr>
              <a:t>сужд</a:t>
            </a:r>
            <a:r>
              <a:rPr dirty="0" sz="1300" spc="80">
                <a:latin typeface="Tahoma"/>
                <a:cs typeface="Tahoma"/>
              </a:rPr>
              <a:t>е</a:t>
            </a:r>
            <a:r>
              <a:rPr dirty="0" sz="1300" spc="50">
                <a:latin typeface="Tahoma"/>
                <a:cs typeface="Tahoma"/>
              </a:rPr>
              <a:t>н</a:t>
            </a:r>
            <a:r>
              <a:rPr dirty="0" sz="1300" spc="50">
                <a:latin typeface="Tahoma"/>
                <a:cs typeface="Tahoma"/>
              </a:rPr>
              <a:t>и</a:t>
            </a:r>
            <a:r>
              <a:rPr dirty="0" sz="1300" spc="65">
                <a:latin typeface="Tahoma"/>
                <a:cs typeface="Tahoma"/>
              </a:rPr>
              <a:t>е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ts val="1405"/>
              </a:lnSpc>
            </a:pPr>
            <a:r>
              <a:rPr dirty="0" sz="1300" spc="30">
                <a:latin typeface="Tahoma"/>
                <a:cs typeface="Tahoma"/>
              </a:rPr>
              <a:t>п</a:t>
            </a:r>
            <a:r>
              <a:rPr dirty="0" sz="1300" spc="90">
                <a:latin typeface="Tahoma"/>
                <a:cs typeface="Tahoma"/>
              </a:rPr>
              <a:t>р</a:t>
            </a:r>
            <a:r>
              <a:rPr dirty="0" sz="1300" spc="75">
                <a:latin typeface="Tahoma"/>
                <a:cs typeface="Tahoma"/>
              </a:rPr>
              <a:t>о</a:t>
            </a:r>
            <a:r>
              <a:rPr dirty="0" sz="1300" spc="-20">
                <a:latin typeface="Tahoma"/>
                <a:cs typeface="Tahoma"/>
              </a:rPr>
              <a:t>г</a:t>
            </a:r>
            <a:r>
              <a:rPr dirty="0" sz="1300" spc="120">
                <a:latin typeface="Tahoma"/>
                <a:cs typeface="Tahoma"/>
              </a:rPr>
              <a:t>р</a:t>
            </a:r>
            <a:r>
              <a:rPr dirty="0" sz="1300" spc="105">
                <a:latin typeface="Tahoma"/>
                <a:cs typeface="Tahoma"/>
              </a:rPr>
              <a:t>а</a:t>
            </a:r>
            <a:r>
              <a:rPr dirty="0" sz="1300" spc="65">
                <a:latin typeface="Tahoma"/>
                <a:cs typeface="Tahoma"/>
              </a:rPr>
              <a:t>мм</a:t>
            </a:r>
            <a:r>
              <a:rPr dirty="0" sz="1300" spc="20">
                <a:latin typeface="Tahoma"/>
                <a:cs typeface="Tahoma"/>
              </a:rPr>
              <a:t>ы</a:t>
            </a:r>
            <a:r>
              <a:rPr dirty="0" sz="1300" spc="-50">
                <a:latin typeface="Tahoma"/>
                <a:cs typeface="Tahoma"/>
              </a:rPr>
              <a:t> </a:t>
            </a:r>
            <a:r>
              <a:rPr dirty="0" sz="1300" spc="-130">
                <a:latin typeface="Tahoma"/>
                <a:cs typeface="Tahoma"/>
              </a:rPr>
              <a:t>«</a:t>
            </a:r>
            <a:r>
              <a:rPr dirty="0" sz="1300" spc="70">
                <a:latin typeface="Tahoma"/>
                <a:cs typeface="Tahoma"/>
              </a:rPr>
              <a:t>Обуче</a:t>
            </a:r>
            <a:r>
              <a:rPr dirty="0" sz="1300" spc="75">
                <a:latin typeface="Tahoma"/>
                <a:cs typeface="Tahoma"/>
              </a:rPr>
              <a:t>н</a:t>
            </a:r>
            <a:r>
              <a:rPr dirty="0" sz="1300" spc="60">
                <a:latin typeface="Tahoma"/>
                <a:cs typeface="Tahoma"/>
              </a:rPr>
              <a:t>ие</a:t>
            </a:r>
            <a:r>
              <a:rPr dirty="0" sz="1300" spc="-105">
                <a:latin typeface="Tahoma"/>
                <a:cs typeface="Tahoma"/>
              </a:rPr>
              <a:t> </a:t>
            </a:r>
            <a:r>
              <a:rPr dirty="0" sz="1300" spc="75">
                <a:latin typeface="Tahoma"/>
                <a:cs typeface="Tahoma"/>
              </a:rPr>
              <a:t>сл</a:t>
            </a:r>
            <a:r>
              <a:rPr dirty="0" sz="1300" spc="65">
                <a:latin typeface="Tahoma"/>
                <a:cs typeface="Tahoma"/>
              </a:rPr>
              <a:t>у</a:t>
            </a:r>
            <a:r>
              <a:rPr dirty="0" sz="1300" spc="60">
                <a:latin typeface="Tahoma"/>
                <a:cs typeface="Tahoma"/>
              </a:rPr>
              <a:t>жен</a:t>
            </a:r>
            <a:r>
              <a:rPr dirty="0" sz="1300" spc="60">
                <a:latin typeface="Tahoma"/>
                <a:cs typeface="Tahoma"/>
              </a:rPr>
              <a:t>и</a:t>
            </a:r>
            <a:r>
              <a:rPr dirty="0" sz="1300" spc="65">
                <a:latin typeface="Tahoma"/>
                <a:cs typeface="Tahoma"/>
              </a:rPr>
              <a:t>ем</a:t>
            </a:r>
            <a:r>
              <a:rPr dirty="0" sz="1300" spc="-130">
                <a:latin typeface="Tahoma"/>
                <a:cs typeface="Tahoma"/>
              </a:rPr>
              <a:t>»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400295" y="1059179"/>
            <a:ext cx="1816735" cy="312420"/>
          </a:xfrm>
          <a:custGeom>
            <a:avLst/>
            <a:gdLst/>
            <a:ahLst/>
            <a:cxnLst/>
            <a:rect l="l" t="t" r="r" b="b"/>
            <a:pathLst>
              <a:path w="1816735" h="312419">
                <a:moveTo>
                  <a:pt x="1734947" y="0"/>
                </a:moveTo>
                <a:lnTo>
                  <a:pt x="81661" y="0"/>
                </a:lnTo>
                <a:lnTo>
                  <a:pt x="49881" y="6419"/>
                </a:lnTo>
                <a:lnTo>
                  <a:pt x="23923" y="23923"/>
                </a:lnTo>
                <a:lnTo>
                  <a:pt x="6419" y="49881"/>
                </a:lnTo>
                <a:lnTo>
                  <a:pt x="0" y="81661"/>
                </a:lnTo>
                <a:lnTo>
                  <a:pt x="0" y="230759"/>
                </a:lnTo>
                <a:lnTo>
                  <a:pt x="6419" y="262538"/>
                </a:lnTo>
                <a:lnTo>
                  <a:pt x="23923" y="288496"/>
                </a:lnTo>
                <a:lnTo>
                  <a:pt x="49881" y="306000"/>
                </a:lnTo>
                <a:lnTo>
                  <a:pt x="81661" y="312420"/>
                </a:lnTo>
                <a:lnTo>
                  <a:pt x="1734947" y="312420"/>
                </a:lnTo>
                <a:lnTo>
                  <a:pt x="1766726" y="306000"/>
                </a:lnTo>
                <a:lnTo>
                  <a:pt x="1792684" y="288496"/>
                </a:lnTo>
                <a:lnTo>
                  <a:pt x="1810188" y="262538"/>
                </a:lnTo>
                <a:lnTo>
                  <a:pt x="1816608" y="230759"/>
                </a:lnTo>
                <a:lnTo>
                  <a:pt x="1816608" y="81661"/>
                </a:lnTo>
                <a:lnTo>
                  <a:pt x="1810188" y="49881"/>
                </a:lnTo>
                <a:lnTo>
                  <a:pt x="1792684" y="23923"/>
                </a:lnTo>
                <a:lnTo>
                  <a:pt x="1766726" y="6419"/>
                </a:lnTo>
                <a:lnTo>
                  <a:pt x="1734947" y="0"/>
                </a:lnTo>
                <a:close/>
              </a:path>
            </a:pathLst>
          </a:custGeom>
          <a:solidFill>
            <a:srgbClr val="2A06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441190" y="909802"/>
            <a:ext cx="3210560" cy="2038350"/>
          </a:xfrm>
          <a:prstGeom prst="rect">
            <a:avLst/>
          </a:prstGeom>
        </p:spPr>
        <p:txBody>
          <a:bodyPr wrap="square" lIns="0" tIns="156210" rIns="0" bIns="0" rtlCol="0" vert="horz">
            <a:spAutoFit/>
          </a:bodyPr>
          <a:lstStyle/>
          <a:p>
            <a:pPr marL="136525">
              <a:lnSpc>
                <a:spcPct val="100000"/>
              </a:lnSpc>
              <a:spcBef>
                <a:spcPts val="1230"/>
              </a:spcBef>
            </a:pPr>
            <a:r>
              <a:rPr dirty="0" sz="1800" spc="55">
                <a:solidFill>
                  <a:srgbClr val="FFFFFF"/>
                </a:solidFill>
                <a:latin typeface="Tahoma"/>
                <a:cs typeface="Tahoma"/>
              </a:rPr>
              <a:t>8</a:t>
            </a:r>
            <a:r>
              <a:rPr dirty="0" sz="1800" spc="5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dirty="0" sz="1800" spc="-360">
                <a:solidFill>
                  <a:srgbClr val="FFFFFF"/>
                </a:solidFill>
                <a:latin typeface="Tahoma"/>
                <a:cs typeface="Tahoma"/>
              </a:rPr>
              <a:t>11</a:t>
            </a:r>
            <a:r>
              <a:rPr dirty="0" sz="1800" spc="-1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ahoma"/>
                <a:cs typeface="Tahoma"/>
              </a:rPr>
              <a:t>се</a:t>
            </a:r>
            <a:r>
              <a:rPr dirty="0" sz="1800" spc="12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1800" spc="45">
                <a:solidFill>
                  <a:srgbClr val="FFFFFF"/>
                </a:solidFill>
                <a:latin typeface="Tahoma"/>
                <a:cs typeface="Tahoma"/>
              </a:rPr>
              <a:t>тября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80000"/>
              </a:lnSpc>
              <a:spcBef>
                <a:spcPts val="1385"/>
              </a:spcBef>
            </a:pPr>
            <a:r>
              <a:rPr dirty="0" sz="1600" spc="114">
                <a:solidFill>
                  <a:srgbClr val="EE975B"/>
                </a:solidFill>
                <a:latin typeface="Tahoma"/>
                <a:cs typeface="Tahoma"/>
              </a:rPr>
              <a:t>Форум</a:t>
            </a:r>
            <a:r>
              <a:rPr dirty="0" sz="1600" spc="-110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600" spc="120">
                <a:solidFill>
                  <a:srgbClr val="EE975B"/>
                </a:solidFill>
                <a:latin typeface="Tahoma"/>
                <a:cs typeface="Tahoma"/>
              </a:rPr>
              <a:t>со</a:t>
            </a:r>
            <a:r>
              <a:rPr dirty="0" sz="1600" spc="85">
                <a:solidFill>
                  <a:srgbClr val="EE975B"/>
                </a:solidFill>
                <a:latin typeface="Tahoma"/>
                <a:cs typeface="Tahoma"/>
              </a:rPr>
              <a:t>ц</a:t>
            </a:r>
            <a:r>
              <a:rPr dirty="0" sz="1600" spc="75">
                <a:solidFill>
                  <a:srgbClr val="EE975B"/>
                </a:solidFill>
                <a:latin typeface="Tahoma"/>
                <a:cs typeface="Tahoma"/>
              </a:rPr>
              <a:t>и</a:t>
            </a:r>
            <a:r>
              <a:rPr dirty="0" sz="1600" spc="70">
                <a:solidFill>
                  <a:srgbClr val="EE975B"/>
                </a:solidFill>
                <a:latin typeface="Tahoma"/>
                <a:cs typeface="Tahoma"/>
              </a:rPr>
              <a:t>ально</a:t>
            </a:r>
            <a:r>
              <a:rPr dirty="0" sz="1600" spc="45">
                <a:solidFill>
                  <a:srgbClr val="EE975B"/>
                </a:solidFill>
                <a:latin typeface="Tahoma"/>
                <a:cs typeface="Tahoma"/>
              </a:rPr>
              <a:t>го</a:t>
            </a:r>
            <a:r>
              <a:rPr dirty="0" sz="1600" spc="-100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600" spc="65">
                <a:solidFill>
                  <a:srgbClr val="EE975B"/>
                </a:solidFill>
                <a:latin typeface="Tahoma"/>
                <a:cs typeface="Tahoma"/>
              </a:rPr>
              <a:t>приз</a:t>
            </a:r>
            <a:r>
              <a:rPr dirty="0" sz="1600" spc="80">
                <a:solidFill>
                  <a:srgbClr val="EE975B"/>
                </a:solidFill>
                <a:latin typeface="Tahoma"/>
                <a:cs typeface="Tahoma"/>
              </a:rPr>
              <a:t>ван</a:t>
            </a:r>
            <a:r>
              <a:rPr dirty="0" sz="1600" spc="80">
                <a:solidFill>
                  <a:srgbClr val="EE975B"/>
                </a:solidFill>
                <a:latin typeface="Tahoma"/>
                <a:cs typeface="Tahoma"/>
              </a:rPr>
              <a:t>и</a:t>
            </a:r>
            <a:r>
              <a:rPr dirty="0" sz="1600" spc="-25">
                <a:solidFill>
                  <a:srgbClr val="EE975B"/>
                </a:solidFill>
                <a:latin typeface="Tahoma"/>
                <a:cs typeface="Tahoma"/>
              </a:rPr>
              <a:t>я,  </a:t>
            </a:r>
            <a:r>
              <a:rPr dirty="0" sz="1600" spc="-30">
                <a:solidFill>
                  <a:srgbClr val="EE975B"/>
                </a:solidFill>
                <a:latin typeface="Tahoma"/>
                <a:cs typeface="Tahoma"/>
              </a:rPr>
              <a:t>г.</a:t>
            </a:r>
            <a:r>
              <a:rPr dirty="0" sz="1600" spc="-120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600" spc="135">
                <a:solidFill>
                  <a:srgbClr val="EE975B"/>
                </a:solidFill>
                <a:latin typeface="Tahoma"/>
                <a:cs typeface="Tahoma"/>
              </a:rPr>
              <a:t>Сан</a:t>
            </a:r>
            <a:r>
              <a:rPr dirty="0" sz="1600" spc="110">
                <a:solidFill>
                  <a:srgbClr val="EE975B"/>
                </a:solidFill>
                <a:latin typeface="Tahoma"/>
                <a:cs typeface="Tahoma"/>
              </a:rPr>
              <a:t>к</a:t>
            </a:r>
            <a:r>
              <a:rPr dirty="0" sz="1600" spc="-30">
                <a:solidFill>
                  <a:srgbClr val="EE975B"/>
                </a:solidFill>
                <a:latin typeface="Tahoma"/>
                <a:cs typeface="Tahoma"/>
              </a:rPr>
              <a:t>т</a:t>
            </a:r>
            <a:r>
              <a:rPr dirty="0" sz="1600" spc="35">
                <a:solidFill>
                  <a:srgbClr val="EE975B"/>
                </a:solidFill>
                <a:latin typeface="Tahoma"/>
                <a:cs typeface="Tahoma"/>
              </a:rPr>
              <a:t>-</a:t>
            </a:r>
            <a:r>
              <a:rPr dirty="0" sz="1600" spc="105">
                <a:solidFill>
                  <a:srgbClr val="EE975B"/>
                </a:solidFill>
                <a:latin typeface="Tahoma"/>
                <a:cs typeface="Tahoma"/>
              </a:rPr>
              <a:t>П</a:t>
            </a:r>
            <a:r>
              <a:rPr dirty="0" sz="1600" spc="75">
                <a:solidFill>
                  <a:srgbClr val="EE975B"/>
                </a:solidFill>
                <a:latin typeface="Tahoma"/>
                <a:cs typeface="Tahoma"/>
              </a:rPr>
              <a:t>е</a:t>
            </a:r>
            <a:r>
              <a:rPr dirty="0" sz="1600" spc="75">
                <a:solidFill>
                  <a:srgbClr val="EE975B"/>
                </a:solidFill>
                <a:latin typeface="Tahoma"/>
                <a:cs typeface="Tahoma"/>
              </a:rPr>
              <a:t>тербу</a:t>
            </a:r>
            <a:r>
              <a:rPr dirty="0" sz="1600" spc="85">
                <a:solidFill>
                  <a:srgbClr val="EE975B"/>
                </a:solidFill>
                <a:latin typeface="Tahoma"/>
                <a:cs typeface="Tahoma"/>
              </a:rPr>
              <a:t>р</a:t>
            </a:r>
            <a:r>
              <a:rPr dirty="0" sz="1600">
                <a:solidFill>
                  <a:srgbClr val="EE975B"/>
                </a:solidFill>
                <a:latin typeface="Tahoma"/>
                <a:cs typeface="Tahoma"/>
              </a:rPr>
              <a:t>г</a:t>
            </a:r>
            <a:endParaRPr sz="1600">
              <a:latin typeface="Tahoma"/>
              <a:cs typeface="Tahoma"/>
            </a:endParaRPr>
          </a:p>
          <a:p>
            <a:pPr marL="12700" marR="494665">
              <a:lnSpc>
                <a:spcPct val="80000"/>
              </a:lnSpc>
              <a:spcBef>
                <a:spcPts val="610"/>
              </a:spcBef>
            </a:pPr>
            <a:r>
              <a:rPr dirty="0" sz="1300" spc="90">
                <a:latin typeface="Tahoma"/>
                <a:cs typeface="Tahoma"/>
              </a:rPr>
              <a:t>на </a:t>
            </a:r>
            <a:r>
              <a:rPr dirty="0" sz="1300" spc="50">
                <a:latin typeface="Tahoma"/>
                <a:cs typeface="Tahoma"/>
              </a:rPr>
              <a:t>котором </a:t>
            </a:r>
            <a:r>
              <a:rPr dirty="0" sz="1300" spc="70">
                <a:latin typeface="Tahoma"/>
                <a:cs typeface="Tahoma"/>
              </a:rPr>
              <a:t>соберется </a:t>
            </a:r>
            <a:r>
              <a:rPr dirty="0" sz="1300" spc="75">
                <a:latin typeface="Tahoma"/>
                <a:cs typeface="Tahoma"/>
              </a:rPr>
              <a:t> </a:t>
            </a:r>
            <a:r>
              <a:rPr dirty="0" sz="1300" spc="60">
                <a:latin typeface="Tahoma"/>
                <a:cs typeface="Tahoma"/>
              </a:rPr>
              <a:t>профессиональное </a:t>
            </a:r>
            <a:r>
              <a:rPr dirty="0" sz="1300" spc="70">
                <a:latin typeface="Tahoma"/>
                <a:cs typeface="Tahoma"/>
              </a:rPr>
              <a:t>сообщество </a:t>
            </a:r>
            <a:r>
              <a:rPr dirty="0" sz="1300" spc="75">
                <a:latin typeface="Tahoma"/>
                <a:cs typeface="Tahoma"/>
              </a:rPr>
              <a:t> </a:t>
            </a:r>
            <a:r>
              <a:rPr dirty="0" sz="1300" spc="30">
                <a:latin typeface="Tahoma"/>
                <a:cs typeface="Tahoma"/>
              </a:rPr>
              <a:t>п</a:t>
            </a:r>
            <a:r>
              <a:rPr dirty="0" sz="1300" spc="90">
                <a:latin typeface="Tahoma"/>
                <a:cs typeface="Tahoma"/>
              </a:rPr>
              <a:t>р</a:t>
            </a:r>
            <a:r>
              <a:rPr dirty="0" sz="1300" spc="75">
                <a:latin typeface="Tahoma"/>
                <a:cs typeface="Tahoma"/>
              </a:rPr>
              <a:t>о</a:t>
            </a:r>
            <a:r>
              <a:rPr dirty="0" sz="1300" spc="-20">
                <a:latin typeface="Tahoma"/>
                <a:cs typeface="Tahoma"/>
              </a:rPr>
              <a:t>г</a:t>
            </a:r>
            <a:r>
              <a:rPr dirty="0" sz="1300" spc="85">
                <a:latin typeface="Tahoma"/>
                <a:cs typeface="Tahoma"/>
              </a:rPr>
              <a:t>рам</a:t>
            </a:r>
            <a:r>
              <a:rPr dirty="0" sz="1300" spc="100">
                <a:latin typeface="Tahoma"/>
                <a:cs typeface="Tahoma"/>
              </a:rPr>
              <a:t>м</a:t>
            </a:r>
            <a:r>
              <a:rPr dirty="0" sz="1300" spc="20">
                <a:latin typeface="Tahoma"/>
                <a:cs typeface="Tahoma"/>
              </a:rPr>
              <a:t>ы</a:t>
            </a:r>
            <a:r>
              <a:rPr dirty="0" sz="1300" spc="-40">
                <a:latin typeface="Tahoma"/>
                <a:cs typeface="Tahoma"/>
              </a:rPr>
              <a:t> </a:t>
            </a:r>
            <a:r>
              <a:rPr dirty="0" sz="1300" spc="25">
                <a:latin typeface="Tahoma"/>
                <a:cs typeface="Tahoma"/>
              </a:rPr>
              <a:t>-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65">
                <a:latin typeface="Tahoma"/>
                <a:cs typeface="Tahoma"/>
              </a:rPr>
              <a:t>ре</a:t>
            </a:r>
            <a:r>
              <a:rPr dirty="0" sz="1300" spc="65">
                <a:latin typeface="Tahoma"/>
                <a:cs typeface="Tahoma"/>
              </a:rPr>
              <a:t>к</a:t>
            </a:r>
            <a:r>
              <a:rPr dirty="0" sz="1300" spc="20">
                <a:latin typeface="Tahoma"/>
                <a:cs typeface="Tahoma"/>
              </a:rPr>
              <a:t>т</a:t>
            </a:r>
            <a:r>
              <a:rPr dirty="0" sz="1300" spc="15">
                <a:latin typeface="Tahoma"/>
                <a:cs typeface="Tahoma"/>
              </a:rPr>
              <a:t>о</a:t>
            </a:r>
            <a:r>
              <a:rPr dirty="0" sz="1300" spc="75">
                <a:latin typeface="Tahoma"/>
                <a:cs typeface="Tahoma"/>
              </a:rPr>
              <a:t>рск</a:t>
            </a:r>
            <a:r>
              <a:rPr dirty="0" sz="1300" spc="90">
                <a:latin typeface="Tahoma"/>
                <a:cs typeface="Tahoma"/>
              </a:rPr>
              <a:t>и</a:t>
            </a:r>
            <a:r>
              <a:rPr dirty="0" sz="1300" spc="50">
                <a:latin typeface="Tahoma"/>
                <a:cs typeface="Tahoma"/>
              </a:rPr>
              <a:t>й</a:t>
            </a:r>
            <a:r>
              <a:rPr dirty="0" sz="1300" spc="-90">
                <a:latin typeface="Tahoma"/>
                <a:cs typeface="Tahoma"/>
              </a:rPr>
              <a:t> </a:t>
            </a:r>
            <a:r>
              <a:rPr dirty="0" sz="1300" spc="30">
                <a:latin typeface="Tahoma"/>
                <a:cs typeface="Tahoma"/>
              </a:rPr>
              <a:t>к</a:t>
            </a:r>
            <a:r>
              <a:rPr dirty="0" sz="1300" spc="65">
                <a:latin typeface="Tahoma"/>
                <a:cs typeface="Tahoma"/>
              </a:rPr>
              <a:t>о</a:t>
            </a:r>
            <a:r>
              <a:rPr dirty="0" sz="1300" spc="65">
                <a:latin typeface="Tahoma"/>
                <a:cs typeface="Tahoma"/>
              </a:rPr>
              <a:t>р</a:t>
            </a:r>
            <a:r>
              <a:rPr dirty="0" sz="1300" spc="60">
                <a:latin typeface="Tahoma"/>
                <a:cs typeface="Tahoma"/>
              </a:rPr>
              <a:t>п</a:t>
            </a:r>
            <a:r>
              <a:rPr dirty="0" sz="1300" spc="80">
                <a:latin typeface="Tahoma"/>
                <a:cs typeface="Tahoma"/>
              </a:rPr>
              <a:t>ус  </a:t>
            </a:r>
            <a:r>
              <a:rPr dirty="0" sz="1300" spc="30">
                <a:latin typeface="Tahoma"/>
                <a:cs typeface="Tahoma"/>
              </a:rPr>
              <a:t>вузов-пилотов, </a:t>
            </a:r>
            <a:r>
              <a:rPr dirty="0" sz="1300" spc="60">
                <a:latin typeface="Tahoma"/>
                <a:cs typeface="Tahoma"/>
              </a:rPr>
              <a:t>координаторы </a:t>
            </a:r>
            <a:r>
              <a:rPr dirty="0" sz="1300" spc="65">
                <a:latin typeface="Tahoma"/>
                <a:cs typeface="Tahoma"/>
              </a:rPr>
              <a:t> </a:t>
            </a:r>
            <a:r>
              <a:rPr dirty="0" sz="1300" spc="50">
                <a:latin typeface="Tahoma"/>
                <a:cs typeface="Tahoma"/>
              </a:rPr>
              <a:t>программы,</a:t>
            </a:r>
            <a:r>
              <a:rPr dirty="0" sz="1300" spc="-55">
                <a:latin typeface="Tahoma"/>
                <a:cs typeface="Tahoma"/>
              </a:rPr>
              <a:t> </a:t>
            </a:r>
            <a:r>
              <a:rPr dirty="0" sz="1300" spc="50">
                <a:latin typeface="Tahoma"/>
                <a:cs typeface="Tahoma"/>
              </a:rPr>
              <a:t>партнеры-заказчики </a:t>
            </a:r>
            <a:r>
              <a:rPr dirty="0" sz="1300" spc="-390">
                <a:latin typeface="Tahoma"/>
                <a:cs typeface="Tahoma"/>
              </a:rPr>
              <a:t> </a:t>
            </a:r>
            <a:r>
              <a:rPr dirty="0" sz="1300" spc="50">
                <a:latin typeface="Tahoma"/>
                <a:cs typeface="Tahoma"/>
              </a:rPr>
              <a:t>и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45">
                <a:latin typeface="Tahoma"/>
                <a:cs typeface="Tahoma"/>
              </a:rPr>
              <a:t>студенты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4772" y="166573"/>
            <a:ext cx="8716010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4800"/>
              </a:lnSpc>
              <a:spcBef>
                <a:spcPts val="95"/>
              </a:spcBef>
            </a:pPr>
            <a:r>
              <a:rPr dirty="0" spc="-60"/>
              <a:t>Всероссийский</a:t>
            </a:r>
            <a:r>
              <a:rPr dirty="0" spc="-265"/>
              <a:t> </a:t>
            </a:r>
            <a:r>
              <a:rPr dirty="0" spc="-70"/>
              <a:t>запуск</a:t>
            </a:r>
            <a:r>
              <a:rPr dirty="0" spc="-265"/>
              <a:t> </a:t>
            </a:r>
            <a:r>
              <a:rPr dirty="0" spc="-165"/>
              <a:t>программы</a:t>
            </a:r>
          </a:p>
          <a:p>
            <a:pPr marL="12700">
              <a:lnSpc>
                <a:spcPct val="100000"/>
              </a:lnSpc>
            </a:pPr>
            <a:r>
              <a:rPr dirty="0" spc="-150"/>
              <a:t>«Обучение</a:t>
            </a:r>
            <a:r>
              <a:rPr dirty="0" spc="-265"/>
              <a:t> </a:t>
            </a:r>
            <a:r>
              <a:rPr dirty="0" spc="-175"/>
              <a:t>служением»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4027" y="972261"/>
            <a:ext cx="8117840" cy="1798320"/>
            <a:chOff x="224027" y="972261"/>
            <a:chExt cx="8117840" cy="17983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660" y="2013969"/>
              <a:ext cx="757692" cy="7564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027" y="972261"/>
              <a:ext cx="1021626" cy="121861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61584" y="2055018"/>
              <a:ext cx="475615" cy="474345"/>
            </a:xfrm>
            <a:custGeom>
              <a:avLst/>
              <a:gdLst/>
              <a:ahLst/>
              <a:cxnLst/>
              <a:rect l="l" t="t" r="r" b="b"/>
              <a:pathLst>
                <a:path w="475615" h="474344">
                  <a:moveTo>
                    <a:pt x="396494" y="0"/>
                  </a:moveTo>
                  <a:lnTo>
                    <a:pt x="78994" y="0"/>
                  </a:lnTo>
                  <a:lnTo>
                    <a:pt x="48247" y="6199"/>
                  </a:lnTo>
                  <a:lnTo>
                    <a:pt x="23137" y="23114"/>
                  </a:lnTo>
                  <a:lnTo>
                    <a:pt x="6208" y="48220"/>
                  </a:lnTo>
                  <a:lnTo>
                    <a:pt x="0" y="78994"/>
                  </a:lnTo>
                  <a:lnTo>
                    <a:pt x="0" y="394970"/>
                  </a:lnTo>
                  <a:lnTo>
                    <a:pt x="6208" y="425743"/>
                  </a:lnTo>
                  <a:lnTo>
                    <a:pt x="23137" y="450850"/>
                  </a:lnTo>
                  <a:lnTo>
                    <a:pt x="48247" y="467764"/>
                  </a:lnTo>
                  <a:lnTo>
                    <a:pt x="78994" y="473964"/>
                  </a:lnTo>
                  <a:lnTo>
                    <a:pt x="396494" y="473964"/>
                  </a:lnTo>
                  <a:lnTo>
                    <a:pt x="427240" y="467764"/>
                  </a:lnTo>
                  <a:lnTo>
                    <a:pt x="452350" y="450850"/>
                  </a:lnTo>
                  <a:lnTo>
                    <a:pt x="469279" y="425743"/>
                  </a:lnTo>
                  <a:lnTo>
                    <a:pt x="475488" y="394970"/>
                  </a:lnTo>
                  <a:lnTo>
                    <a:pt x="475488" y="78994"/>
                  </a:lnTo>
                  <a:lnTo>
                    <a:pt x="469279" y="48220"/>
                  </a:lnTo>
                  <a:lnTo>
                    <a:pt x="452350" y="23114"/>
                  </a:lnTo>
                  <a:lnTo>
                    <a:pt x="427240" y="6199"/>
                  </a:lnTo>
                  <a:lnTo>
                    <a:pt x="396494" y="0"/>
                  </a:lnTo>
                  <a:close/>
                </a:path>
              </a:pathLst>
            </a:custGeom>
            <a:solidFill>
              <a:srgbClr val="EE97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48720" y="2013969"/>
              <a:ext cx="757692" cy="7564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5512" y="972261"/>
              <a:ext cx="1099629" cy="121861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89644" y="2055018"/>
              <a:ext cx="475615" cy="474345"/>
            </a:xfrm>
            <a:custGeom>
              <a:avLst/>
              <a:gdLst/>
              <a:ahLst/>
              <a:cxnLst/>
              <a:rect l="l" t="t" r="r" b="b"/>
              <a:pathLst>
                <a:path w="475614" h="474344">
                  <a:moveTo>
                    <a:pt x="396494" y="0"/>
                  </a:moveTo>
                  <a:lnTo>
                    <a:pt x="78994" y="0"/>
                  </a:lnTo>
                  <a:lnTo>
                    <a:pt x="48220" y="6199"/>
                  </a:lnTo>
                  <a:lnTo>
                    <a:pt x="23113" y="23114"/>
                  </a:lnTo>
                  <a:lnTo>
                    <a:pt x="6199" y="48220"/>
                  </a:lnTo>
                  <a:lnTo>
                    <a:pt x="0" y="78994"/>
                  </a:lnTo>
                  <a:lnTo>
                    <a:pt x="0" y="394970"/>
                  </a:lnTo>
                  <a:lnTo>
                    <a:pt x="6199" y="425743"/>
                  </a:lnTo>
                  <a:lnTo>
                    <a:pt x="23113" y="450850"/>
                  </a:lnTo>
                  <a:lnTo>
                    <a:pt x="48220" y="467764"/>
                  </a:lnTo>
                  <a:lnTo>
                    <a:pt x="78994" y="473964"/>
                  </a:lnTo>
                  <a:lnTo>
                    <a:pt x="396494" y="473964"/>
                  </a:lnTo>
                  <a:lnTo>
                    <a:pt x="427267" y="467764"/>
                  </a:lnTo>
                  <a:lnTo>
                    <a:pt x="452374" y="450850"/>
                  </a:lnTo>
                  <a:lnTo>
                    <a:pt x="469288" y="425743"/>
                  </a:lnTo>
                  <a:lnTo>
                    <a:pt x="475488" y="394970"/>
                  </a:lnTo>
                  <a:lnTo>
                    <a:pt x="475488" y="78994"/>
                  </a:lnTo>
                  <a:lnTo>
                    <a:pt x="469288" y="48220"/>
                  </a:lnTo>
                  <a:lnTo>
                    <a:pt x="452373" y="23114"/>
                  </a:lnTo>
                  <a:lnTo>
                    <a:pt x="427267" y="6199"/>
                  </a:lnTo>
                  <a:lnTo>
                    <a:pt x="396494" y="0"/>
                  </a:lnTo>
                  <a:close/>
                </a:path>
              </a:pathLst>
            </a:custGeom>
            <a:solidFill>
              <a:srgbClr val="EE97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3582" y="2013969"/>
              <a:ext cx="756493" cy="7564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35951" y="972261"/>
              <a:ext cx="1105636" cy="121861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514656" y="2055018"/>
              <a:ext cx="474345" cy="474345"/>
            </a:xfrm>
            <a:custGeom>
              <a:avLst/>
              <a:gdLst/>
              <a:ahLst/>
              <a:cxnLst/>
              <a:rect l="l" t="t" r="r" b="b"/>
              <a:pathLst>
                <a:path w="474345" h="474344">
                  <a:moveTo>
                    <a:pt x="394970" y="0"/>
                  </a:moveTo>
                  <a:lnTo>
                    <a:pt x="78994" y="0"/>
                  </a:lnTo>
                  <a:lnTo>
                    <a:pt x="48220" y="6199"/>
                  </a:lnTo>
                  <a:lnTo>
                    <a:pt x="23113" y="23114"/>
                  </a:lnTo>
                  <a:lnTo>
                    <a:pt x="6199" y="48220"/>
                  </a:lnTo>
                  <a:lnTo>
                    <a:pt x="0" y="78994"/>
                  </a:lnTo>
                  <a:lnTo>
                    <a:pt x="0" y="394970"/>
                  </a:lnTo>
                  <a:lnTo>
                    <a:pt x="6199" y="425743"/>
                  </a:lnTo>
                  <a:lnTo>
                    <a:pt x="23113" y="450850"/>
                  </a:lnTo>
                  <a:lnTo>
                    <a:pt x="48220" y="467764"/>
                  </a:lnTo>
                  <a:lnTo>
                    <a:pt x="78994" y="473964"/>
                  </a:lnTo>
                  <a:lnTo>
                    <a:pt x="394970" y="473964"/>
                  </a:lnTo>
                  <a:lnTo>
                    <a:pt x="425743" y="467764"/>
                  </a:lnTo>
                  <a:lnTo>
                    <a:pt x="450850" y="450850"/>
                  </a:lnTo>
                  <a:lnTo>
                    <a:pt x="467764" y="425743"/>
                  </a:lnTo>
                  <a:lnTo>
                    <a:pt x="473964" y="394970"/>
                  </a:lnTo>
                  <a:lnTo>
                    <a:pt x="473964" y="78994"/>
                  </a:lnTo>
                  <a:lnTo>
                    <a:pt x="467764" y="48220"/>
                  </a:lnTo>
                  <a:lnTo>
                    <a:pt x="450850" y="23114"/>
                  </a:lnTo>
                  <a:lnTo>
                    <a:pt x="425743" y="6199"/>
                  </a:lnTo>
                  <a:lnTo>
                    <a:pt x="394970" y="0"/>
                  </a:lnTo>
                  <a:close/>
                </a:path>
              </a:pathLst>
            </a:custGeom>
            <a:solidFill>
              <a:srgbClr val="EE975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476770" y="2047862"/>
            <a:ext cx="2626995" cy="177418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9385">
              <a:lnSpc>
                <a:spcPct val="100000"/>
              </a:lnSpc>
              <a:spcBef>
                <a:spcPts val="95"/>
              </a:spcBef>
            </a:pPr>
            <a:r>
              <a:rPr dirty="0" sz="2800" spc="-565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2800">
              <a:latin typeface="Tahoma"/>
              <a:cs typeface="Tahoma"/>
            </a:endParaRPr>
          </a:p>
          <a:p>
            <a:pPr marL="12700" marR="5080">
              <a:lnSpc>
                <a:spcPts val="1510"/>
              </a:lnSpc>
              <a:spcBef>
                <a:spcPts val="1355"/>
              </a:spcBef>
            </a:pPr>
            <a:r>
              <a:rPr dirty="0" sz="1400" spc="-25">
                <a:latin typeface="Verdana"/>
                <a:cs typeface="Verdana"/>
              </a:rPr>
              <a:t>Участники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40">
                <a:latin typeface="Verdana"/>
                <a:cs typeface="Verdana"/>
              </a:rPr>
              <a:t>пилотной  </a:t>
            </a:r>
            <a:r>
              <a:rPr dirty="0" sz="1400" spc="-25">
                <a:latin typeface="Verdana"/>
                <a:cs typeface="Verdana"/>
              </a:rPr>
              <a:t>программы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15">
                <a:latin typeface="Verdana"/>
                <a:cs typeface="Verdana"/>
              </a:rPr>
              <a:t>совместно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35">
                <a:latin typeface="Verdana"/>
                <a:cs typeface="Verdana"/>
              </a:rPr>
              <a:t>с  </a:t>
            </a:r>
            <a:r>
              <a:rPr dirty="0" sz="1400" spc="-20">
                <a:latin typeface="Verdana"/>
                <a:cs typeface="Verdana"/>
              </a:rPr>
              <a:t>Ресурсным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25">
                <a:latin typeface="Verdana"/>
                <a:cs typeface="Verdana"/>
              </a:rPr>
              <a:t>центром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45">
                <a:latin typeface="Verdana"/>
                <a:cs typeface="Verdana"/>
              </a:rPr>
              <a:t>развития  </a:t>
            </a:r>
            <a:r>
              <a:rPr dirty="0" sz="1400" spc="-25">
                <a:latin typeface="Verdana"/>
                <a:cs typeface="Verdana"/>
              </a:rPr>
              <a:t>добровольчества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20">
                <a:latin typeface="Verdana"/>
                <a:cs typeface="Verdana"/>
              </a:rPr>
              <a:t>региона  </a:t>
            </a:r>
            <a:r>
              <a:rPr dirty="0" sz="1400" spc="-40">
                <a:latin typeface="Verdana"/>
                <a:cs typeface="Verdana"/>
              </a:rPr>
              <a:t>определяют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30">
                <a:latin typeface="Verdana"/>
                <a:cs typeface="Verdana"/>
              </a:rPr>
              <a:t>формат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35">
                <a:latin typeface="Verdana"/>
                <a:cs typeface="Verdana"/>
              </a:rPr>
              <a:t>и  </a:t>
            </a:r>
            <a:r>
              <a:rPr dirty="0" sz="1400" spc="-20">
                <a:latin typeface="Verdana"/>
                <a:cs typeface="Verdana"/>
              </a:rPr>
              <a:t>программу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40">
                <a:latin typeface="Verdana"/>
                <a:cs typeface="Verdana"/>
              </a:rPr>
              <a:t>мероприятия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74274" y="2047862"/>
            <a:ext cx="2820670" cy="15900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3035">
              <a:lnSpc>
                <a:spcPct val="100000"/>
              </a:lnSpc>
              <a:spcBef>
                <a:spcPts val="95"/>
              </a:spcBef>
            </a:pPr>
            <a:r>
              <a:rPr dirty="0" sz="2800" spc="5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2800">
              <a:latin typeface="Tahoma"/>
              <a:cs typeface="Tahoma"/>
            </a:endParaRPr>
          </a:p>
          <a:p>
            <a:pPr marL="12700" marR="5080">
              <a:lnSpc>
                <a:spcPts val="1550"/>
              </a:lnSpc>
              <a:spcBef>
                <a:spcPts val="1230"/>
              </a:spcBef>
            </a:pPr>
            <a:r>
              <a:rPr dirty="0" sz="1400" spc="-25">
                <a:latin typeface="Verdana"/>
                <a:cs typeface="Verdana"/>
              </a:rPr>
              <a:t>Ресурсные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35">
                <a:latin typeface="Verdana"/>
                <a:cs typeface="Verdana"/>
              </a:rPr>
              <a:t>центр</a:t>
            </a:r>
            <a:r>
              <a:rPr dirty="0" sz="1400" spc="-135">
                <a:latin typeface="Verdana"/>
                <a:cs typeface="Verdana"/>
              </a:rPr>
              <a:t>ы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45">
                <a:latin typeface="Verdana"/>
                <a:cs typeface="Verdana"/>
              </a:rPr>
              <a:t>оказывают  </a:t>
            </a:r>
            <a:r>
              <a:rPr dirty="0" sz="1400" spc="-20">
                <a:latin typeface="Verdana"/>
                <a:cs typeface="Verdana"/>
              </a:rPr>
              <a:t>содействие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30">
                <a:latin typeface="Verdana"/>
                <a:cs typeface="Verdana"/>
              </a:rPr>
              <a:t>образовательным  </a:t>
            </a:r>
            <a:r>
              <a:rPr dirty="0" sz="1400" spc="-30">
                <a:latin typeface="Verdana"/>
                <a:cs typeface="Verdana"/>
              </a:rPr>
              <a:t>организациям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75">
                <a:latin typeface="Verdana"/>
                <a:cs typeface="Verdana"/>
              </a:rPr>
              <a:t>в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30">
                <a:latin typeface="Verdana"/>
                <a:cs typeface="Verdana"/>
              </a:rPr>
              <a:t>поиске  </a:t>
            </a:r>
            <a:r>
              <a:rPr dirty="0" sz="1400" spc="-35">
                <a:latin typeface="Verdana"/>
                <a:cs typeface="Verdana"/>
              </a:rPr>
              <a:t>партнеров,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30">
                <a:latin typeface="Verdana"/>
                <a:cs typeface="Verdana"/>
              </a:rPr>
              <a:t>спикеров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50">
                <a:latin typeface="Verdana"/>
                <a:cs typeface="Verdana"/>
              </a:rPr>
              <a:t>и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25">
                <a:latin typeface="Verdana"/>
                <a:cs typeface="Verdana"/>
              </a:rPr>
              <a:t>лидеров  </a:t>
            </a:r>
            <a:r>
              <a:rPr dirty="0" sz="1400" spc="-30">
                <a:latin typeface="Verdana"/>
                <a:cs typeface="Verdana"/>
              </a:rPr>
              <a:t>общественного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45">
                <a:latin typeface="Verdana"/>
                <a:cs typeface="Verdana"/>
              </a:rPr>
              <a:t>мнения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30274" y="2047862"/>
            <a:ext cx="3510279" cy="214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18745">
              <a:lnSpc>
                <a:spcPct val="100000"/>
              </a:lnSpc>
              <a:spcBef>
                <a:spcPts val="95"/>
              </a:spcBef>
            </a:pPr>
            <a:r>
              <a:rPr dirty="0" sz="2800" spc="105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2800">
              <a:latin typeface="Tahoma"/>
              <a:cs typeface="Tahoma"/>
            </a:endParaRPr>
          </a:p>
          <a:p>
            <a:pPr algn="just" marL="12700" marR="185420">
              <a:lnSpc>
                <a:spcPts val="1510"/>
              </a:lnSpc>
              <a:spcBef>
                <a:spcPts val="1285"/>
              </a:spcBef>
            </a:pPr>
            <a:r>
              <a:rPr dirty="0" sz="1400" spc="-25">
                <a:latin typeface="Verdana"/>
                <a:cs typeface="Verdana"/>
              </a:rPr>
              <a:t>Университет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15">
                <a:latin typeface="Verdana"/>
                <a:cs typeface="Verdana"/>
              </a:rPr>
              <a:t>совместно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45">
                <a:latin typeface="Verdana"/>
                <a:cs typeface="Verdana"/>
              </a:rPr>
              <a:t>с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20">
                <a:latin typeface="Verdana"/>
                <a:cs typeface="Verdana"/>
              </a:rPr>
              <a:t>Ресурсным  </a:t>
            </a:r>
            <a:r>
              <a:rPr dirty="0" sz="1400" spc="-25">
                <a:latin typeface="Verdana"/>
                <a:cs typeface="Verdana"/>
              </a:rPr>
              <a:t>центром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30">
                <a:latin typeface="Verdana"/>
                <a:cs typeface="Verdana"/>
              </a:rPr>
              <a:t>запускает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35">
                <a:latin typeface="Verdana"/>
                <a:cs typeface="Verdana"/>
              </a:rPr>
              <a:t>информационную  </a:t>
            </a:r>
            <a:r>
              <a:rPr dirty="0" sz="1400" spc="-30">
                <a:latin typeface="Verdana"/>
                <a:cs typeface="Verdana"/>
              </a:rPr>
              <a:t>кампанию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40">
                <a:latin typeface="Verdana"/>
                <a:cs typeface="Verdana"/>
              </a:rPr>
              <a:t>мероприятия</a:t>
            </a:r>
            <a:endParaRPr sz="1400">
              <a:latin typeface="Verdana"/>
              <a:cs typeface="Verdana"/>
            </a:endParaRPr>
          </a:p>
          <a:p>
            <a:pPr marL="12700" marR="5080">
              <a:lnSpc>
                <a:spcPts val="1510"/>
              </a:lnSpc>
              <a:spcBef>
                <a:spcPts val="1520"/>
              </a:spcBef>
            </a:pPr>
            <a:r>
              <a:rPr dirty="0" sz="1400" spc="-30">
                <a:latin typeface="Verdana"/>
                <a:cs typeface="Verdana"/>
              </a:rPr>
              <a:t>Присоединиться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110">
                <a:latin typeface="Verdana"/>
                <a:cs typeface="Verdana"/>
              </a:rPr>
              <a:t>к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40">
                <a:latin typeface="Verdana"/>
                <a:cs typeface="Verdana"/>
              </a:rPr>
              <a:t>запуску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45">
                <a:latin typeface="Verdana"/>
                <a:cs typeface="Verdana"/>
              </a:rPr>
              <a:t>могут  </a:t>
            </a:r>
            <a:r>
              <a:rPr dirty="0" sz="1400" spc="-30">
                <a:latin typeface="Verdana"/>
                <a:cs typeface="Verdana"/>
              </a:rPr>
              <a:t>заинтересованные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25">
                <a:latin typeface="Verdana"/>
                <a:cs typeface="Verdana"/>
              </a:rPr>
              <a:t>организации  </a:t>
            </a:r>
            <a:r>
              <a:rPr dirty="0" sz="1400" spc="-25">
                <a:latin typeface="Verdana"/>
                <a:cs typeface="Verdana"/>
              </a:rPr>
              <a:t>самостоятельно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55">
                <a:latin typeface="Verdana"/>
                <a:cs typeface="Verdana"/>
              </a:rPr>
              <a:t>как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40">
                <a:latin typeface="Verdana"/>
                <a:cs typeface="Verdana"/>
              </a:rPr>
              <a:t>через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45">
                <a:latin typeface="Verdana"/>
                <a:cs typeface="Verdana"/>
              </a:rPr>
              <a:t>университет,  </a:t>
            </a:r>
            <a:r>
              <a:rPr dirty="0" sz="1400" spc="-45">
                <a:latin typeface="Verdana"/>
                <a:cs typeface="Verdana"/>
              </a:rPr>
              <a:t>так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50">
                <a:latin typeface="Verdana"/>
                <a:cs typeface="Verdana"/>
              </a:rPr>
              <a:t>и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25">
                <a:latin typeface="Verdana"/>
                <a:cs typeface="Verdana"/>
              </a:rPr>
              <a:t>Ресурсный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35">
                <a:latin typeface="Verdana"/>
                <a:cs typeface="Verdana"/>
              </a:rPr>
              <a:t>центр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25364" y="4303376"/>
            <a:ext cx="1121410" cy="1219200"/>
            <a:chOff x="225364" y="4303376"/>
            <a:chExt cx="1121410" cy="121920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8468" y="4505885"/>
              <a:ext cx="757692" cy="7576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5364" y="4303376"/>
              <a:ext cx="1121117" cy="121861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49392" y="4546758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5" h="475614">
                  <a:moveTo>
                    <a:pt x="396240" y="0"/>
                  </a:moveTo>
                  <a:lnTo>
                    <a:pt x="79248" y="0"/>
                  </a:lnTo>
                  <a:lnTo>
                    <a:pt x="48402" y="6221"/>
                  </a:lnTo>
                  <a:lnTo>
                    <a:pt x="23212" y="23193"/>
                  </a:lnTo>
                  <a:lnTo>
                    <a:pt x="6228" y="48381"/>
                  </a:lnTo>
                  <a:lnTo>
                    <a:pt x="0" y="79247"/>
                  </a:lnTo>
                  <a:lnTo>
                    <a:pt x="0" y="396239"/>
                  </a:lnTo>
                  <a:lnTo>
                    <a:pt x="6228" y="427106"/>
                  </a:lnTo>
                  <a:lnTo>
                    <a:pt x="23212" y="452294"/>
                  </a:lnTo>
                  <a:lnTo>
                    <a:pt x="48402" y="469266"/>
                  </a:lnTo>
                  <a:lnTo>
                    <a:pt x="79248" y="475487"/>
                  </a:lnTo>
                  <a:lnTo>
                    <a:pt x="396240" y="475487"/>
                  </a:lnTo>
                  <a:lnTo>
                    <a:pt x="427085" y="469266"/>
                  </a:lnTo>
                  <a:lnTo>
                    <a:pt x="452275" y="452294"/>
                  </a:lnTo>
                  <a:lnTo>
                    <a:pt x="469259" y="427106"/>
                  </a:lnTo>
                  <a:lnTo>
                    <a:pt x="475488" y="396239"/>
                  </a:lnTo>
                  <a:lnTo>
                    <a:pt x="475488" y="79247"/>
                  </a:lnTo>
                  <a:lnTo>
                    <a:pt x="469259" y="48381"/>
                  </a:lnTo>
                  <a:lnTo>
                    <a:pt x="452275" y="23193"/>
                  </a:lnTo>
                  <a:lnTo>
                    <a:pt x="427085" y="6221"/>
                  </a:lnTo>
                  <a:lnTo>
                    <a:pt x="396240" y="0"/>
                  </a:lnTo>
                  <a:close/>
                </a:path>
              </a:pathLst>
            </a:custGeom>
            <a:solidFill>
              <a:srgbClr val="EE975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476770" y="4541049"/>
            <a:ext cx="2653030" cy="19608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98425">
              <a:lnSpc>
                <a:spcPct val="100000"/>
              </a:lnSpc>
              <a:spcBef>
                <a:spcPts val="95"/>
              </a:spcBef>
            </a:pPr>
            <a:r>
              <a:rPr dirty="0" sz="2800" spc="22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2800">
              <a:latin typeface="Tahoma"/>
              <a:cs typeface="Tahoma"/>
            </a:endParaRPr>
          </a:p>
          <a:p>
            <a:pPr marL="12700" marR="250825">
              <a:lnSpc>
                <a:spcPts val="1510"/>
              </a:lnSpc>
              <a:spcBef>
                <a:spcPts val="1315"/>
              </a:spcBef>
            </a:pPr>
            <a:r>
              <a:rPr dirty="0" sz="1400" spc="-25">
                <a:latin typeface="Verdana"/>
                <a:cs typeface="Verdana"/>
              </a:rPr>
              <a:t>Размещение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15">
                <a:latin typeface="Verdana"/>
                <a:cs typeface="Verdana"/>
              </a:rPr>
              <a:t>партнером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на  </a:t>
            </a:r>
            <a:r>
              <a:rPr dirty="0" sz="1400" spc="-35">
                <a:latin typeface="Verdana"/>
                <a:cs typeface="Verdana"/>
              </a:rPr>
              <a:t>платформе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15">
                <a:latin typeface="Verdana"/>
                <a:cs typeface="Verdana"/>
              </a:rPr>
              <a:t>ДОБРО.РФ  </a:t>
            </a:r>
            <a:r>
              <a:rPr dirty="0" sz="1400" spc="-25">
                <a:latin typeface="Verdana"/>
                <a:cs typeface="Verdana"/>
              </a:rPr>
              <a:t>социального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15">
                <a:latin typeface="Verdana"/>
                <a:cs typeface="Verdana"/>
              </a:rPr>
              <a:t>заказа</a:t>
            </a:r>
            <a:endParaRPr sz="1400">
              <a:latin typeface="Verdana"/>
              <a:cs typeface="Verdana"/>
            </a:endParaRPr>
          </a:p>
          <a:p>
            <a:pPr marL="12700" marR="5080">
              <a:lnSpc>
                <a:spcPts val="1510"/>
              </a:lnSpc>
              <a:spcBef>
                <a:spcPts val="1520"/>
              </a:spcBef>
            </a:pPr>
            <a:r>
              <a:rPr dirty="0" sz="1400" spc="-20">
                <a:latin typeface="Verdana"/>
                <a:cs typeface="Verdana"/>
              </a:rPr>
              <a:t>Проведение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40">
                <a:latin typeface="Verdana"/>
                <a:cs typeface="Verdana"/>
              </a:rPr>
              <a:t>мероприятия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55">
                <a:latin typeface="Verdana"/>
                <a:cs typeface="Verdana"/>
              </a:rPr>
              <a:t>в  </a:t>
            </a:r>
            <a:r>
              <a:rPr dirty="0" sz="1400" spc="-35">
                <a:latin typeface="Verdana"/>
                <a:cs typeface="Verdana"/>
              </a:rPr>
              <a:t>университете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45">
                <a:latin typeface="Verdana"/>
                <a:cs typeface="Verdana"/>
              </a:rPr>
              <a:t>с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30">
                <a:latin typeface="Verdana"/>
                <a:cs typeface="Verdana"/>
              </a:rPr>
              <a:t>презентацией  </a:t>
            </a:r>
            <a:r>
              <a:rPr dirty="0" sz="1400" spc="-45">
                <a:latin typeface="Verdana"/>
                <a:cs typeface="Verdana"/>
              </a:rPr>
              <a:t>социальных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35">
                <a:latin typeface="Verdana"/>
                <a:cs typeface="Verdana"/>
              </a:rPr>
              <a:t>заказов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777808" y="4328776"/>
            <a:ext cx="1098550" cy="1219200"/>
            <a:chOff x="3777808" y="4328776"/>
            <a:chExt cx="1098550" cy="121920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48720" y="4505885"/>
              <a:ext cx="757692" cy="7576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77808" y="4328776"/>
              <a:ext cx="1098130" cy="121861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989644" y="4546758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4" h="475614">
                  <a:moveTo>
                    <a:pt x="396240" y="0"/>
                  </a:moveTo>
                  <a:lnTo>
                    <a:pt x="79248" y="0"/>
                  </a:lnTo>
                  <a:lnTo>
                    <a:pt x="48381" y="6221"/>
                  </a:lnTo>
                  <a:lnTo>
                    <a:pt x="23193" y="23193"/>
                  </a:lnTo>
                  <a:lnTo>
                    <a:pt x="6221" y="48381"/>
                  </a:lnTo>
                  <a:lnTo>
                    <a:pt x="0" y="79247"/>
                  </a:lnTo>
                  <a:lnTo>
                    <a:pt x="0" y="396239"/>
                  </a:lnTo>
                  <a:lnTo>
                    <a:pt x="6221" y="427106"/>
                  </a:lnTo>
                  <a:lnTo>
                    <a:pt x="23193" y="452294"/>
                  </a:lnTo>
                  <a:lnTo>
                    <a:pt x="48381" y="469266"/>
                  </a:lnTo>
                  <a:lnTo>
                    <a:pt x="79248" y="475487"/>
                  </a:lnTo>
                  <a:lnTo>
                    <a:pt x="396240" y="475487"/>
                  </a:lnTo>
                  <a:lnTo>
                    <a:pt x="427106" y="469266"/>
                  </a:lnTo>
                  <a:lnTo>
                    <a:pt x="452294" y="452294"/>
                  </a:lnTo>
                  <a:lnTo>
                    <a:pt x="469266" y="427106"/>
                  </a:lnTo>
                  <a:lnTo>
                    <a:pt x="475488" y="396239"/>
                  </a:lnTo>
                  <a:lnTo>
                    <a:pt x="475488" y="79247"/>
                  </a:lnTo>
                  <a:lnTo>
                    <a:pt x="469266" y="48381"/>
                  </a:lnTo>
                  <a:lnTo>
                    <a:pt x="452294" y="23193"/>
                  </a:lnTo>
                  <a:lnTo>
                    <a:pt x="427106" y="6221"/>
                  </a:lnTo>
                  <a:lnTo>
                    <a:pt x="396240" y="0"/>
                  </a:lnTo>
                  <a:close/>
                </a:path>
              </a:pathLst>
            </a:custGeom>
            <a:solidFill>
              <a:srgbClr val="EE975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3979735" y="4541049"/>
            <a:ext cx="2552700" cy="1000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7320">
              <a:lnSpc>
                <a:spcPct val="100000"/>
              </a:lnSpc>
              <a:spcBef>
                <a:spcPts val="95"/>
              </a:spcBef>
            </a:pPr>
            <a:r>
              <a:rPr dirty="0" sz="2800" spc="45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2800">
              <a:latin typeface="Tahoma"/>
              <a:cs typeface="Tahoma"/>
            </a:endParaRPr>
          </a:p>
          <a:p>
            <a:pPr marL="12700" marR="5080">
              <a:lnSpc>
                <a:spcPts val="1510"/>
              </a:lnSpc>
              <a:spcBef>
                <a:spcPts val="1315"/>
              </a:spcBef>
            </a:pPr>
            <a:r>
              <a:rPr dirty="0" sz="1400" spc="-20">
                <a:latin typeface="Verdana"/>
                <a:cs typeface="Verdana"/>
              </a:rPr>
              <a:t>Направление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35">
                <a:latin typeface="Verdana"/>
                <a:cs typeface="Verdana"/>
              </a:rPr>
              <a:t>информации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о  </a:t>
            </a:r>
            <a:r>
              <a:rPr dirty="0" sz="1400" spc="-25">
                <a:latin typeface="Verdana"/>
                <a:cs typeface="Verdana"/>
              </a:rPr>
              <a:t>проведенном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35">
                <a:latin typeface="Verdana"/>
                <a:cs typeface="Verdana"/>
              </a:rPr>
              <a:t>мероприятии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34427" y="2230030"/>
            <a:ext cx="10687685" cy="127000"/>
          </a:xfrm>
          <a:custGeom>
            <a:avLst/>
            <a:gdLst/>
            <a:ahLst/>
            <a:cxnLst/>
            <a:rect l="l" t="t" r="r" b="b"/>
            <a:pathLst>
              <a:path w="10687685" h="127000">
                <a:moveTo>
                  <a:pt x="2619375" y="63500"/>
                </a:moveTo>
                <a:lnTo>
                  <a:pt x="2599563" y="53594"/>
                </a:lnTo>
                <a:lnTo>
                  <a:pt x="2492375" y="0"/>
                </a:lnTo>
                <a:lnTo>
                  <a:pt x="2492375" y="53594"/>
                </a:lnTo>
                <a:lnTo>
                  <a:pt x="74193" y="53594"/>
                </a:lnTo>
                <a:lnTo>
                  <a:pt x="73202" y="48653"/>
                </a:lnTo>
                <a:lnTo>
                  <a:pt x="65036" y="36537"/>
                </a:lnTo>
                <a:lnTo>
                  <a:pt x="52933" y="28384"/>
                </a:lnTo>
                <a:lnTo>
                  <a:pt x="38100" y="25400"/>
                </a:lnTo>
                <a:lnTo>
                  <a:pt x="23266" y="28384"/>
                </a:lnTo>
                <a:lnTo>
                  <a:pt x="11150" y="36537"/>
                </a:lnTo>
                <a:lnTo>
                  <a:pt x="2984" y="48653"/>
                </a:lnTo>
                <a:lnTo>
                  <a:pt x="0" y="63500"/>
                </a:lnTo>
                <a:lnTo>
                  <a:pt x="2984" y="78346"/>
                </a:lnTo>
                <a:lnTo>
                  <a:pt x="11150" y="90449"/>
                </a:lnTo>
                <a:lnTo>
                  <a:pt x="23266" y="98615"/>
                </a:lnTo>
                <a:lnTo>
                  <a:pt x="38100" y="101600"/>
                </a:lnTo>
                <a:lnTo>
                  <a:pt x="52933" y="98615"/>
                </a:lnTo>
                <a:lnTo>
                  <a:pt x="65036" y="90449"/>
                </a:lnTo>
                <a:lnTo>
                  <a:pt x="73202" y="78346"/>
                </a:lnTo>
                <a:lnTo>
                  <a:pt x="74193" y="73406"/>
                </a:lnTo>
                <a:lnTo>
                  <a:pt x="2492375" y="73406"/>
                </a:lnTo>
                <a:lnTo>
                  <a:pt x="2492375" y="127000"/>
                </a:lnTo>
                <a:lnTo>
                  <a:pt x="2599563" y="73406"/>
                </a:lnTo>
                <a:lnTo>
                  <a:pt x="2619375" y="63500"/>
                </a:lnTo>
                <a:close/>
              </a:path>
              <a:path w="10687685" h="127000">
                <a:moveTo>
                  <a:pt x="6145911" y="63500"/>
                </a:moveTo>
                <a:lnTo>
                  <a:pt x="6126099" y="53594"/>
                </a:lnTo>
                <a:lnTo>
                  <a:pt x="6018911" y="0"/>
                </a:lnTo>
                <a:lnTo>
                  <a:pt x="6018911" y="53594"/>
                </a:lnTo>
                <a:lnTo>
                  <a:pt x="3600742" y="53594"/>
                </a:lnTo>
                <a:lnTo>
                  <a:pt x="3599738" y="48653"/>
                </a:lnTo>
                <a:lnTo>
                  <a:pt x="3591585" y="36537"/>
                </a:lnTo>
                <a:lnTo>
                  <a:pt x="3579482" y="28384"/>
                </a:lnTo>
                <a:lnTo>
                  <a:pt x="3564636" y="25400"/>
                </a:lnTo>
                <a:lnTo>
                  <a:pt x="3549789" y="28384"/>
                </a:lnTo>
                <a:lnTo>
                  <a:pt x="3537674" y="36537"/>
                </a:lnTo>
                <a:lnTo>
                  <a:pt x="3529520" y="48653"/>
                </a:lnTo>
                <a:lnTo>
                  <a:pt x="3526536" y="63500"/>
                </a:lnTo>
                <a:lnTo>
                  <a:pt x="3529520" y="78346"/>
                </a:lnTo>
                <a:lnTo>
                  <a:pt x="3537674" y="90449"/>
                </a:lnTo>
                <a:lnTo>
                  <a:pt x="3549789" y="98615"/>
                </a:lnTo>
                <a:lnTo>
                  <a:pt x="3564636" y="101600"/>
                </a:lnTo>
                <a:lnTo>
                  <a:pt x="3579482" y="98615"/>
                </a:lnTo>
                <a:lnTo>
                  <a:pt x="3591585" y="90449"/>
                </a:lnTo>
                <a:lnTo>
                  <a:pt x="3599738" y="78346"/>
                </a:lnTo>
                <a:lnTo>
                  <a:pt x="3600742" y="73406"/>
                </a:lnTo>
                <a:lnTo>
                  <a:pt x="6018911" y="73406"/>
                </a:lnTo>
                <a:lnTo>
                  <a:pt x="6018911" y="127000"/>
                </a:lnTo>
                <a:lnTo>
                  <a:pt x="6126099" y="73406"/>
                </a:lnTo>
                <a:lnTo>
                  <a:pt x="6145911" y="63500"/>
                </a:lnTo>
                <a:close/>
              </a:path>
              <a:path w="10687685" h="127000">
                <a:moveTo>
                  <a:pt x="10687685" y="63500"/>
                </a:moveTo>
                <a:lnTo>
                  <a:pt x="10667873" y="53594"/>
                </a:lnTo>
                <a:lnTo>
                  <a:pt x="10560685" y="0"/>
                </a:lnTo>
                <a:lnTo>
                  <a:pt x="10560685" y="53594"/>
                </a:lnTo>
                <a:lnTo>
                  <a:pt x="7098322" y="53594"/>
                </a:lnTo>
                <a:lnTo>
                  <a:pt x="7097319" y="48653"/>
                </a:lnTo>
                <a:lnTo>
                  <a:pt x="7089165" y="36537"/>
                </a:lnTo>
                <a:lnTo>
                  <a:pt x="7077062" y="28384"/>
                </a:lnTo>
                <a:lnTo>
                  <a:pt x="7062216" y="25400"/>
                </a:lnTo>
                <a:lnTo>
                  <a:pt x="7047370" y="28384"/>
                </a:lnTo>
                <a:lnTo>
                  <a:pt x="7035254" y="36537"/>
                </a:lnTo>
                <a:lnTo>
                  <a:pt x="7027100" y="48653"/>
                </a:lnTo>
                <a:lnTo>
                  <a:pt x="7024116" y="63500"/>
                </a:lnTo>
                <a:lnTo>
                  <a:pt x="7027100" y="78346"/>
                </a:lnTo>
                <a:lnTo>
                  <a:pt x="7035254" y="90449"/>
                </a:lnTo>
                <a:lnTo>
                  <a:pt x="7047370" y="98615"/>
                </a:lnTo>
                <a:lnTo>
                  <a:pt x="7062216" y="101600"/>
                </a:lnTo>
                <a:lnTo>
                  <a:pt x="7077062" y="98615"/>
                </a:lnTo>
                <a:lnTo>
                  <a:pt x="7089165" y="90449"/>
                </a:lnTo>
                <a:lnTo>
                  <a:pt x="7097319" y="78346"/>
                </a:lnTo>
                <a:lnTo>
                  <a:pt x="7098322" y="73406"/>
                </a:lnTo>
                <a:lnTo>
                  <a:pt x="10560685" y="73406"/>
                </a:lnTo>
                <a:lnTo>
                  <a:pt x="10560685" y="127000"/>
                </a:lnTo>
                <a:lnTo>
                  <a:pt x="10667873" y="73406"/>
                </a:lnTo>
                <a:lnTo>
                  <a:pt x="10687685" y="63500"/>
                </a:lnTo>
                <a:close/>
              </a:path>
            </a:pathLst>
          </a:custGeom>
          <a:solidFill>
            <a:srgbClr val="EE97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129858" y="4721764"/>
            <a:ext cx="2619375" cy="127000"/>
          </a:xfrm>
          <a:custGeom>
            <a:avLst/>
            <a:gdLst/>
            <a:ahLst/>
            <a:cxnLst/>
            <a:rect l="l" t="t" r="r" b="b"/>
            <a:pathLst>
              <a:path w="2619375" h="127000">
                <a:moveTo>
                  <a:pt x="2492375" y="0"/>
                </a:moveTo>
                <a:lnTo>
                  <a:pt x="2492375" y="127000"/>
                </a:lnTo>
                <a:lnTo>
                  <a:pt x="2599563" y="73405"/>
                </a:lnTo>
                <a:lnTo>
                  <a:pt x="2510536" y="73405"/>
                </a:lnTo>
                <a:lnTo>
                  <a:pt x="2514981" y="68960"/>
                </a:lnTo>
                <a:lnTo>
                  <a:pt x="2514981" y="58038"/>
                </a:lnTo>
                <a:lnTo>
                  <a:pt x="2510536" y="53594"/>
                </a:lnTo>
                <a:lnTo>
                  <a:pt x="2599563" y="53594"/>
                </a:lnTo>
                <a:lnTo>
                  <a:pt x="2492375" y="0"/>
                </a:lnTo>
                <a:close/>
              </a:path>
              <a:path w="2619375" h="127000">
                <a:moveTo>
                  <a:pt x="38100" y="25399"/>
                </a:moveTo>
                <a:lnTo>
                  <a:pt x="23268" y="28388"/>
                </a:lnTo>
                <a:lnTo>
                  <a:pt x="11158" y="36544"/>
                </a:lnTo>
                <a:lnTo>
                  <a:pt x="2993" y="48652"/>
                </a:lnTo>
                <a:lnTo>
                  <a:pt x="0" y="63499"/>
                </a:lnTo>
                <a:lnTo>
                  <a:pt x="2993" y="78347"/>
                </a:lnTo>
                <a:lnTo>
                  <a:pt x="11158" y="90455"/>
                </a:lnTo>
                <a:lnTo>
                  <a:pt x="23268" y="98611"/>
                </a:lnTo>
                <a:lnTo>
                  <a:pt x="38100" y="101599"/>
                </a:lnTo>
                <a:lnTo>
                  <a:pt x="52931" y="98611"/>
                </a:lnTo>
                <a:lnTo>
                  <a:pt x="65041" y="90455"/>
                </a:lnTo>
                <a:lnTo>
                  <a:pt x="73206" y="78347"/>
                </a:lnTo>
                <a:lnTo>
                  <a:pt x="74202" y="73405"/>
                </a:lnTo>
                <a:lnTo>
                  <a:pt x="32626" y="73405"/>
                </a:lnTo>
                <a:lnTo>
                  <a:pt x="28193" y="68960"/>
                </a:lnTo>
                <a:lnTo>
                  <a:pt x="28193" y="58038"/>
                </a:lnTo>
                <a:lnTo>
                  <a:pt x="32626" y="53594"/>
                </a:lnTo>
                <a:lnTo>
                  <a:pt x="74202" y="53594"/>
                </a:lnTo>
                <a:lnTo>
                  <a:pt x="73206" y="48652"/>
                </a:lnTo>
                <a:lnTo>
                  <a:pt x="65041" y="36544"/>
                </a:lnTo>
                <a:lnTo>
                  <a:pt x="52931" y="28388"/>
                </a:lnTo>
                <a:lnTo>
                  <a:pt x="38100" y="25399"/>
                </a:lnTo>
                <a:close/>
              </a:path>
              <a:path w="2619375" h="127000">
                <a:moveTo>
                  <a:pt x="74202" y="53594"/>
                </a:moveTo>
                <a:lnTo>
                  <a:pt x="32626" y="53594"/>
                </a:lnTo>
                <a:lnTo>
                  <a:pt x="28193" y="58038"/>
                </a:lnTo>
                <a:lnTo>
                  <a:pt x="28193" y="68960"/>
                </a:lnTo>
                <a:lnTo>
                  <a:pt x="32626" y="73405"/>
                </a:lnTo>
                <a:lnTo>
                  <a:pt x="74202" y="73405"/>
                </a:lnTo>
                <a:lnTo>
                  <a:pt x="76200" y="63499"/>
                </a:lnTo>
                <a:lnTo>
                  <a:pt x="74202" y="53594"/>
                </a:lnTo>
                <a:close/>
              </a:path>
              <a:path w="2619375" h="127000">
                <a:moveTo>
                  <a:pt x="2492375" y="53594"/>
                </a:moveTo>
                <a:lnTo>
                  <a:pt x="74202" y="53594"/>
                </a:lnTo>
                <a:lnTo>
                  <a:pt x="76200" y="63499"/>
                </a:lnTo>
                <a:lnTo>
                  <a:pt x="74202" y="73405"/>
                </a:lnTo>
                <a:lnTo>
                  <a:pt x="2492375" y="73405"/>
                </a:lnTo>
                <a:lnTo>
                  <a:pt x="2492375" y="53594"/>
                </a:lnTo>
                <a:close/>
              </a:path>
              <a:path w="2619375" h="127000">
                <a:moveTo>
                  <a:pt x="2599563" y="53594"/>
                </a:moveTo>
                <a:lnTo>
                  <a:pt x="2510536" y="53594"/>
                </a:lnTo>
                <a:lnTo>
                  <a:pt x="2514981" y="58038"/>
                </a:lnTo>
                <a:lnTo>
                  <a:pt x="2514981" y="68960"/>
                </a:lnTo>
                <a:lnTo>
                  <a:pt x="2510536" y="73405"/>
                </a:lnTo>
                <a:lnTo>
                  <a:pt x="2599563" y="73405"/>
                </a:lnTo>
                <a:lnTo>
                  <a:pt x="2619375" y="63499"/>
                </a:lnTo>
                <a:lnTo>
                  <a:pt x="2599563" y="53594"/>
                </a:lnTo>
                <a:close/>
              </a:path>
            </a:pathLst>
          </a:custGeom>
          <a:solidFill>
            <a:srgbClr val="EE975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6770" y="189471"/>
            <a:ext cx="54724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60"/>
              <a:t>Как</a:t>
            </a:r>
            <a:r>
              <a:rPr dirty="0" spc="-265"/>
              <a:t> </a:t>
            </a:r>
            <a:r>
              <a:rPr dirty="0" spc="-110"/>
              <a:t>присоединиться</a:t>
            </a:r>
            <a:r>
              <a:rPr dirty="0" spc="-195"/>
              <a:t>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77872" y="1569732"/>
            <a:ext cx="3027680" cy="4703445"/>
            <a:chOff x="377872" y="1569732"/>
            <a:chExt cx="3027680" cy="47034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872" y="2028345"/>
              <a:ext cx="3025024" cy="42445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003" y="2548077"/>
              <a:ext cx="2992373" cy="8071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316" y="2018229"/>
              <a:ext cx="2708971" cy="38126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3" y="1569732"/>
              <a:ext cx="1189621" cy="11911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85899" y="1705356"/>
              <a:ext cx="718185" cy="719455"/>
            </a:xfrm>
            <a:custGeom>
              <a:avLst/>
              <a:gdLst/>
              <a:ahLst/>
              <a:cxnLst/>
              <a:rect l="l" t="t" r="r" b="b"/>
              <a:pathLst>
                <a:path w="718185" h="719455">
                  <a:moveTo>
                    <a:pt x="598170" y="0"/>
                  </a:moveTo>
                  <a:lnTo>
                    <a:pt x="119634" y="0"/>
                  </a:lnTo>
                  <a:lnTo>
                    <a:pt x="73080" y="9405"/>
                  </a:lnTo>
                  <a:lnTo>
                    <a:pt x="35052" y="35052"/>
                  </a:lnTo>
                  <a:lnTo>
                    <a:pt x="9405" y="73080"/>
                  </a:lnTo>
                  <a:lnTo>
                    <a:pt x="0" y="119634"/>
                  </a:lnTo>
                  <a:lnTo>
                    <a:pt x="0" y="599694"/>
                  </a:lnTo>
                  <a:lnTo>
                    <a:pt x="9405" y="646247"/>
                  </a:lnTo>
                  <a:lnTo>
                    <a:pt x="35051" y="684276"/>
                  </a:lnTo>
                  <a:lnTo>
                    <a:pt x="73080" y="709922"/>
                  </a:lnTo>
                  <a:lnTo>
                    <a:pt x="119634" y="719328"/>
                  </a:lnTo>
                  <a:lnTo>
                    <a:pt x="598170" y="719328"/>
                  </a:lnTo>
                  <a:lnTo>
                    <a:pt x="644723" y="709922"/>
                  </a:lnTo>
                  <a:lnTo>
                    <a:pt x="682752" y="684276"/>
                  </a:lnTo>
                  <a:lnTo>
                    <a:pt x="708398" y="646247"/>
                  </a:lnTo>
                  <a:lnTo>
                    <a:pt x="717804" y="599694"/>
                  </a:lnTo>
                  <a:lnTo>
                    <a:pt x="717804" y="119634"/>
                  </a:lnTo>
                  <a:lnTo>
                    <a:pt x="708398" y="73080"/>
                  </a:lnTo>
                  <a:lnTo>
                    <a:pt x="682752" y="35052"/>
                  </a:lnTo>
                  <a:lnTo>
                    <a:pt x="644723" y="9405"/>
                  </a:lnTo>
                  <a:lnTo>
                    <a:pt x="598170" y="0"/>
                  </a:lnTo>
                  <a:close/>
                </a:path>
              </a:pathLst>
            </a:custGeom>
            <a:solidFill>
              <a:srgbClr val="2A065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7527" y="1891284"/>
              <a:ext cx="574548" cy="3429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69798" y="2723095"/>
            <a:ext cx="2509520" cy="390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14325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latin typeface="Verdana"/>
                <a:cs typeface="Verdana"/>
              </a:rPr>
              <a:t>Сведения</a:t>
            </a:r>
            <a:r>
              <a:rPr dirty="0" sz="1200" spc="-135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об</a:t>
            </a:r>
            <a:r>
              <a:rPr dirty="0" sz="1200" spc="-13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участниках  </a:t>
            </a:r>
            <a:r>
              <a:rPr dirty="0" sz="1200" spc="-25">
                <a:latin typeface="Verdana"/>
                <a:cs typeface="Verdana"/>
              </a:rPr>
              <a:t>программы</a:t>
            </a:r>
            <a:r>
              <a:rPr dirty="0" sz="1200" spc="-135">
                <a:latin typeface="Verdana"/>
                <a:cs typeface="Verdana"/>
              </a:rPr>
              <a:t> </a:t>
            </a:r>
            <a:r>
              <a:rPr dirty="0" sz="1200" spc="-40">
                <a:latin typeface="Verdana"/>
                <a:cs typeface="Verdana"/>
              </a:rPr>
              <a:t>и</a:t>
            </a:r>
            <a:r>
              <a:rPr dirty="0" sz="1200" spc="-13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Ресурсных</a:t>
            </a:r>
            <a:r>
              <a:rPr dirty="0" sz="1200" spc="-13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центрах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97159" y="1568208"/>
            <a:ext cx="3027045" cy="4686935"/>
            <a:chOff x="3997159" y="1568208"/>
            <a:chExt cx="3027045" cy="468693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97159" y="2003391"/>
              <a:ext cx="3026486" cy="425147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24884" y="2549601"/>
              <a:ext cx="2992373" cy="80713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14799" y="2053752"/>
              <a:ext cx="2682240" cy="375043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60620" y="1568208"/>
              <a:ext cx="1191120" cy="119112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096255" y="1703832"/>
              <a:ext cx="719455" cy="719455"/>
            </a:xfrm>
            <a:custGeom>
              <a:avLst/>
              <a:gdLst/>
              <a:ahLst/>
              <a:cxnLst/>
              <a:rect l="l" t="t" r="r" b="b"/>
              <a:pathLst>
                <a:path w="719454" h="719455">
                  <a:moveTo>
                    <a:pt x="599440" y="0"/>
                  </a:moveTo>
                  <a:lnTo>
                    <a:pt x="119888" y="0"/>
                  </a:lnTo>
                  <a:lnTo>
                    <a:pt x="73241" y="9427"/>
                  </a:lnTo>
                  <a:lnTo>
                    <a:pt x="35131" y="35131"/>
                  </a:lnTo>
                  <a:lnTo>
                    <a:pt x="9427" y="73241"/>
                  </a:lnTo>
                  <a:lnTo>
                    <a:pt x="0" y="119887"/>
                  </a:lnTo>
                  <a:lnTo>
                    <a:pt x="0" y="599440"/>
                  </a:lnTo>
                  <a:lnTo>
                    <a:pt x="9427" y="646086"/>
                  </a:lnTo>
                  <a:lnTo>
                    <a:pt x="35131" y="684196"/>
                  </a:lnTo>
                  <a:lnTo>
                    <a:pt x="73241" y="709900"/>
                  </a:lnTo>
                  <a:lnTo>
                    <a:pt x="119888" y="719328"/>
                  </a:lnTo>
                  <a:lnTo>
                    <a:pt x="599440" y="719328"/>
                  </a:lnTo>
                  <a:lnTo>
                    <a:pt x="646086" y="709900"/>
                  </a:lnTo>
                  <a:lnTo>
                    <a:pt x="684196" y="684196"/>
                  </a:lnTo>
                  <a:lnTo>
                    <a:pt x="709900" y="646086"/>
                  </a:lnTo>
                  <a:lnTo>
                    <a:pt x="719328" y="599440"/>
                  </a:lnTo>
                  <a:lnTo>
                    <a:pt x="719328" y="119887"/>
                  </a:lnTo>
                  <a:lnTo>
                    <a:pt x="709900" y="73241"/>
                  </a:lnTo>
                  <a:lnTo>
                    <a:pt x="684196" y="35131"/>
                  </a:lnTo>
                  <a:lnTo>
                    <a:pt x="646086" y="9427"/>
                  </a:lnTo>
                  <a:lnTo>
                    <a:pt x="599440" y="0"/>
                  </a:lnTo>
                  <a:close/>
                </a:path>
              </a:pathLst>
            </a:custGeom>
            <a:solidFill>
              <a:srgbClr val="2A065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4379379" y="2726105"/>
            <a:ext cx="21545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Подача</a:t>
            </a:r>
            <a:r>
              <a:rPr dirty="0" sz="1200" spc="-13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социального</a:t>
            </a:r>
            <a:r>
              <a:rPr dirty="0" sz="1200" spc="-135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заказа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364532" y="1806432"/>
            <a:ext cx="2128520" cy="3594735"/>
            <a:chOff x="4364532" y="1806432"/>
            <a:chExt cx="2128520" cy="3594735"/>
          </a:xfrm>
        </p:grpSpPr>
        <p:sp>
          <p:nvSpPr>
            <p:cNvPr id="19" name="object 19"/>
            <p:cNvSpPr/>
            <p:nvPr/>
          </p:nvSpPr>
          <p:spPr>
            <a:xfrm>
              <a:off x="5206682" y="1806434"/>
              <a:ext cx="494030" cy="490855"/>
            </a:xfrm>
            <a:custGeom>
              <a:avLst/>
              <a:gdLst/>
              <a:ahLst/>
              <a:cxnLst/>
              <a:rect l="l" t="t" r="r" b="b"/>
              <a:pathLst>
                <a:path w="494029" h="490855">
                  <a:moveTo>
                    <a:pt x="308571" y="335216"/>
                  </a:moveTo>
                  <a:lnTo>
                    <a:pt x="304482" y="304634"/>
                  </a:lnTo>
                  <a:lnTo>
                    <a:pt x="292658" y="272491"/>
                  </a:lnTo>
                  <a:lnTo>
                    <a:pt x="292658" y="353771"/>
                  </a:lnTo>
                  <a:lnTo>
                    <a:pt x="281571" y="393750"/>
                  </a:lnTo>
                  <a:lnTo>
                    <a:pt x="258660" y="428942"/>
                  </a:lnTo>
                  <a:lnTo>
                    <a:pt x="226136" y="456018"/>
                  </a:lnTo>
                  <a:lnTo>
                    <a:pt x="186232" y="471678"/>
                  </a:lnTo>
                  <a:lnTo>
                    <a:pt x="144856" y="475615"/>
                  </a:lnTo>
                  <a:lnTo>
                    <a:pt x="106387" y="467906"/>
                  </a:lnTo>
                  <a:lnTo>
                    <a:pt x="72186" y="449326"/>
                  </a:lnTo>
                  <a:lnTo>
                    <a:pt x="44246" y="422275"/>
                  </a:lnTo>
                  <a:lnTo>
                    <a:pt x="24638" y="389140"/>
                  </a:lnTo>
                  <a:lnTo>
                    <a:pt x="16040" y="340499"/>
                  </a:lnTo>
                  <a:lnTo>
                    <a:pt x="16751" y="324281"/>
                  </a:lnTo>
                  <a:lnTo>
                    <a:pt x="35471" y="264833"/>
                  </a:lnTo>
                  <a:lnTo>
                    <a:pt x="77851" y="220129"/>
                  </a:lnTo>
                  <a:lnTo>
                    <a:pt x="119227" y="200469"/>
                  </a:lnTo>
                  <a:lnTo>
                    <a:pt x="121196" y="200469"/>
                  </a:lnTo>
                  <a:lnTo>
                    <a:pt x="123164" y="198501"/>
                  </a:lnTo>
                  <a:lnTo>
                    <a:pt x="127114" y="198501"/>
                  </a:lnTo>
                  <a:lnTo>
                    <a:pt x="129082" y="196545"/>
                  </a:lnTo>
                  <a:lnTo>
                    <a:pt x="129209" y="194449"/>
                  </a:lnTo>
                  <a:lnTo>
                    <a:pt x="131051" y="192608"/>
                  </a:lnTo>
                  <a:lnTo>
                    <a:pt x="131051" y="121856"/>
                  </a:lnTo>
                  <a:lnTo>
                    <a:pt x="178358" y="121856"/>
                  </a:lnTo>
                  <a:lnTo>
                    <a:pt x="176377" y="123825"/>
                  </a:lnTo>
                  <a:lnTo>
                    <a:pt x="176377" y="159194"/>
                  </a:lnTo>
                  <a:lnTo>
                    <a:pt x="177241" y="166878"/>
                  </a:lnTo>
                  <a:lnTo>
                    <a:pt x="177495" y="182968"/>
                  </a:lnTo>
                  <a:lnTo>
                    <a:pt x="178358" y="190639"/>
                  </a:lnTo>
                  <a:lnTo>
                    <a:pt x="178358" y="196545"/>
                  </a:lnTo>
                  <a:lnTo>
                    <a:pt x="190169" y="200469"/>
                  </a:lnTo>
                  <a:lnTo>
                    <a:pt x="198056" y="202438"/>
                  </a:lnTo>
                  <a:lnTo>
                    <a:pt x="205943" y="206375"/>
                  </a:lnTo>
                  <a:lnTo>
                    <a:pt x="249047" y="234124"/>
                  </a:lnTo>
                  <a:lnTo>
                    <a:pt x="278866" y="275158"/>
                  </a:lnTo>
                  <a:lnTo>
                    <a:pt x="290690" y="316420"/>
                  </a:lnTo>
                  <a:lnTo>
                    <a:pt x="292658" y="353771"/>
                  </a:lnTo>
                  <a:lnTo>
                    <a:pt x="292658" y="272491"/>
                  </a:lnTo>
                  <a:lnTo>
                    <a:pt x="290283" y="266026"/>
                  </a:lnTo>
                  <a:lnTo>
                    <a:pt x="266293" y="231673"/>
                  </a:lnTo>
                  <a:lnTo>
                    <a:pt x="233807" y="204304"/>
                  </a:lnTo>
                  <a:lnTo>
                    <a:pt x="194119" y="186715"/>
                  </a:lnTo>
                  <a:lnTo>
                    <a:pt x="192151" y="184746"/>
                  </a:lnTo>
                  <a:lnTo>
                    <a:pt x="192151" y="121856"/>
                  </a:lnTo>
                  <a:lnTo>
                    <a:pt x="194119" y="119900"/>
                  </a:lnTo>
                  <a:lnTo>
                    <a:pt x="196088" y="119900"/>
                  </a:lnTo>
                  <a:lnTo>
                    <a:pt x="203873" y="114769"/>
                  </a:lnTo>
                  <a:lnTo>
                    <a:pt x="209638" y="108343"/>
                  </a:lnTo>
                  <a:lnTo>
                    <a:pt x="210781" y="106133"/>
                  </a:lnTo>
                  <a:lnTo>
                    <a:pt x="213550" y="100825"/>
                  </a:lnTo>
                  <a:lnTo>
                    <a:pt x="215798" y="92379"/>
                  </a:lnTo>
                  <a:lnTo>
                    <a:pt x="214414" y="83096"/>
                  </a:lnTo>
                  <a:lnTo>
                    <a:pt x="211124" y="76657"/>
                  </a:lnTo>
                  <a:lnTo>
                    <a:pt x="210616" y="75666"/>
                  </a:lnTo>
                  <a:lnTo>
                    <a:pt x="204990" y="69710"/>
                  </a:lnTo>
                  <a:lnTo>
                    <a:pt x="200025" y="66243"/>
                  </a:lnTo>
                  <a:lnTo>
                    <a:pt x="200025" y="82550"/>
                  </a:lnTo>
                  <a:lnTo>
                    <a:pt x="200025" y="96304"/>
                  </a:lnTo>
                  <a:lnTo>
                    <a:pt x="198056" y="102209"/>
                  </a:lnTo>
                  <a:lnTo>
                    <a:pt x="194119" y="106133"/>
                  </a:lnTo>
                  <a:lnTo>
                    <a:pt x="117259" y="106133"/>
                  </a:lnTo>
                  <a:lnTo>
                    <a:pt x="113322" y="104165"/>
                  </a:lnTo>
                  <a:lnTo>
                    <a:pt x="111353" y="102209"/>
                  </a:lnTo>
                  <a:lnTo>
                    <a:pt x="107403" y="96304"/>
                  </a:lnTo>
                  <a:lnTo>
                    <a:pt x="107403" y="90411"/>
                  </a:lnTo>
                  <a:lnTo>
                    <a:pt x="111353" y="78613"/>
                  </a:lnTo>
                  <a:lnTo>
                    <a:pt x="117259" y="76657"/>
                  </a:lnTo>
                  <a:lnTo>
                    <a:pt x="192151" y="76657"/>
                  </a:lnTo>
                  <a:lnTo>
                    <a:pt x="196088" y="78613"/>
                  </a:lnTo>
                  <a:lnTo>
                    <a:pt x="200025" y="82550"/>
                  </a:lnTo>
                  <a:lnTo>
                    <a:pt x="200025" y="66243"/>
                  </a:lnTo>
                  <a:lnTo>
                    <a:pt x="198056" y="64858"/>
                  </a:lnTo>
                  <a:lnTo>
                    <a:pt x="194119" y="62903"/>
                  </a:lnTo>
                  <a:lnTo>
                    <a:pt x="192151" y="60934"/>
                  </a:lnTo>
                  <a:lnTo>
                    <a:pt x="121196" y="60934"/>
                  </a:lnTo>
                  <a:lnTo>
                    <a:pt x="111899" y="63334"/>
                  </a:lnTo>
                  <a:lnTo>
                    <a:pt x="102971" y="69773"/>
                  </a:lnTo>
                  <a:lnTo>
                    <a:pt x="96253" y="79171"/>
                  </a:lnTo>
                  <a:lnTo>
                    <a:pt x="93611" y="90411"/>
                  </a:lnTo>
                  <a:lnTo>
                    <a:pt x="94195" y="99441"/>
                  </a:lnTo>
                  <a:lnTo>
                    <a:pt x="98298" y="108102"/>
                  </a:lnTo>
                  <a:lnTo>
                    <a:pt x="104978" y="115290"/>
                  </a:lnTo>
                  <a:lnTo>
                    <a:pt x="113322" y="119900"/>
                  </a:lnTo>
                  <a:lnTo>
                    <a:pt x="115290" y="119900"/>
                  </a:lnTo>
                  <a:lnTo>
                    <a:pt x="115290" y="184746"/>
                  </a:lnTo>
                  <a:lnTo>
                    <a:pt x="113322" y="186715"/>
                  </a:lnTo>
                  <a:lnTo>
                    <a:pt x="105930" y="188556"/>
                  </a:lnTo>
                  <a:lnTo>
                    <a:pt x="98539" y="191135"/>
                  </a:lnTo>
                  <a:lnTo>
                    <a:pt x="51485" y="222338"/>
                  </a:lnTo>
                  <a:lnTo>
                    <a:pt x="26606" y="253542"/>
                  </a:lnTo>
                  <a:lnTo>
                    <a:pt x="2959" y="308317"/>
                  </a:lnTo>
                  <a:lnTo>
                    <a:pt x="0" y="337273"/>
                  </a:lnTo>
                  <a:lnTo>
                    <a:pt x="2959" y="367525"/>
                  </a:lnTo>
                  <a:lnTo>
                    <a:pt x="17741" y="408063"/>
                  </a:lnTo>
                  <a:lnTo>
                    <a:pt x="42862" y="442696"/>
                  </a:lnTo>
                  <a:lnTo>
                    <a:pt x="76123" y="469226"/>
                  </a:lnTo>
                  <a:lnTo>
                    <a:pt x="115290" y="485444"/>
                  </a:lnTo>
                  <a:lnTo>
                    <a:pt x="161594" y="490855"/>
                  </a:lnTo>
                  <a:lnTo>
                    <a:pt x="184569" y="488213"/>
                  </a:lnTo>
                  <a:lnTo>
                    <a:pt x="229311" y="471195"/>
                  </a:lnTo>
                  <a:lnTo>
                    <a:pt x="266941" y="441718"/>
                  </a:lnTo>
                  <a:lnTo>
                    <a:pt x="297548" y="394182"/>
                  </a:lnTo>
                  <a:lnTo>
                    <a:pt x="306209" y="365074"/>
                  </a:lnTo>
                  <a:lnTo>
                    <a:pt x="308571" y="335216"/>
                  </a:lnTo>
                  <a:close/>
                </a:path>
                <a:path w="494029" h="490855">
                  <a:moveTo>
                    <a:pt x="416814" y="422554"/>
                  </a:moveTo>
                  <a:lnTo>
                    <a:pt x="324192" y="422554"/>
                  </a:lnTo>
                  <a:lnTo>
                    <a:pt x="324192" y="438277"/>
                  </a:lnTo>
                  <a:lnTo>
                    <a:pt x="416814" y="438277"/>
                  </a:lnTo>
                  <a:lnTo>
                    <a:pt x="416814" y="422554"/>
                  </a:lnTo>
                  <a:close/>
                </a:path>
                <a:path w="494029" h="490855">
                  <a:moveTo>
                    <a:pt x="493674" y="391109"/>
                  </a:moveTo>
                  <a:lnTo>
                    <a:pt x="324192" y="391109"/>
                  </a:lnTo>
                  <a:lnTo>
                    <a:pt x="324192" y="406831"/>
                  </a:lnTo>
                  <a:lnTo>
                    <a:pt x="493674" y="406831"/>
                  </a:lnTo>
                  <a:lnTo>
                    <a:pt x="493674" y="391109"/>
                  </a:lnTo>
                  <a:close/>
                </a:path>
                <a:path w="494029" h="490855">
                  <a:moveTo>
                    <a:pt x="493674" y="359092"/>
                  </a:moveTo>
                  <a:lnTo>
                    <a:pt x="488670" y="359092"/>
                  </a:lnTo>
                  <a:lnTo>
                    <a:pt x="488670" y="360362"/>
                  </a:lnTo>
                  <a:lnTo>
                    <a:pt x="463473" y="360362"/>
                  </a:lnTo>
                  <a:lnTo>
                    <a:pt x="463473" y="361632"/>
                  </a:lnTo>
                  <a:lnTo>
                    <a:pt x="348361" y="361632"/>
                  </a:lnTo>
                  <a:lnTo>
                    <a:pt x="348361" y="360362"/>
                  </a:lnTo>
                  <a:lnTo>
                    <a:pt x="327050" y="360362"/>
                  </a:lnTo>
                  <a:lnTo>
                    <a:pt x="327050" y="359092"/>
                  </a:lnTo>
                  <a:lnTo>
                    <a:pt x="324192" y="359092"/>
                  </a:lnTo>
                  <a:lnTo>
                    <a:pt x="324192" y="360362"/>
                  </a:lnTo>
                  <a:lnTo>
                    <a:pt x="324192" y="361632"/>
                  </a:lnTo>
                  <a:lnTo>
                    <a:pt x="324192" y="375577"/>
                  </a:lnTo>
                  <a:lnTo>
                    <a:pt x="493674" y="375577"/>
                  </a:lnTo>
                  <a:lnTo>
                    <a:pt x="493674" y="361632"/>
                  </a:lnTo>
                  <a:lnTo>
                    <a:pt x="493674" y="360362"/>
                  </a:lnTo>
                  <a:lnTo>
                    <a:pt x="493674" y="359092"/>
                  </a:lnTo>
                  <a:close/>
                </a:path>
                <a:path w="494029" h="490855">
                  <a:moveTo>
                    <a:pt x="493674" y="330187"/>
                  </a:moveTo>
                  <a:lnTo>
                    <a:pt x="324192" y="330187"/>
                  </a:lnTo>
                  <a:lnTo>
                    <a:pt x="324192" y="345909"/>
                  </a:lnTo>
                  <a:lnTo>
                    <a:pt x="493674" y="345909"/>
                  </a:lnTo>
                  <a:lnTo>
                    <a:pt x="493674" y="330187"/>
                  </a:lnTo>
                  <a:close/>
                </a:path>
                <a:path w="494029" h="490855">
                  <a:moveTo>
                    <a:pt x="493674" y="180822"/>
                  </a:moveTo>
                  <a:lnTo>
                    <a:pt x="491820" y="171577"/>
                  </a:lnTo>
                  <a:lnTo>
                    <a:pt x="485787" y="167068"/>
                  </a:lnTo>
                  <a:lnTo>
                    <a:pt x="477913" y="163017"/>
                  </a:lnTo>
                  <a:lnTo>
                    <a:pt x="477913" y="180822"/>
                  </a:lnTo>
                  <a:lnTo>
                    <a:pt x="477913" y="263359"/>
                  </a:lnTo>
                  <a:lnTo>
                    <a:pt x="475932" y="265328"/>
                  </a:lnTo>
                  <a:lnTo>
                    <a:pt x="459676" y="272999"/>
                  </a:lnTo>
                  <a:lnTo>
                    <a:pt x="427164" y="289090"/>
                  </a:lnTo>
                  <a:lnTo>
                    <a:pt x="410908" y="296773"/>
                  </a:lnTo>
                  <a:lnTo>
                    <a:pt x="408927" y="298729"/>
                  </a:lnTo>
                  <a:lnTo>
                    <a:pt x="406958" y="296773"/>
                  </a:lnTo>
                  <a:lnTo>
                    <a:pt x="390702" y="289090"/>
                  </a:lnTo>
                  <a:lnTo>
                    <a:pt x="366496" y="277114"/>
                  </a:lnTo>
                  <a:lnTo>
                    <a:pt x="358178" y="272999"/>
                  </a:lnTo>
                  <a:lnTo>
                    <a:pt x="341922" y="265328"/>
                  </a:lnTo>
                  <a:lnTo>
                    <a:pt x="339953" y="263359"/>
                  </a:lnTo>
                  <a:lnTo>
                    <a:pt x="339953" y="229946"/>
                  </a:lnTo>
                  <a:lnTo>
                    <a:pt x="341922" y="229946"/>
                  </a:lnTo>
                  <a:lnTo>
                    <a:pt x="357009" y="223710"/>
                  </a:lnTo>
                  <a:lnTo>
                    <a:pt x="369201" y="214223"/>
                  </a:lnTo>
                  <a:lnTo>
                    <a:pt x="369519" y="213982"/>
                  </a:lnTo>
                  <a:lnTo>
                    <a:pt x="379056" y="200926"/>
                  </a:lnTo>
                  <a:lnTo>
                    <a:pt x="385279" y="184746"/>
                  </a:lnTo>
                  <a:lnTo>
                    <a:pt x="385279" y="169024"/>
                  </a:lnTo>
                  <a:lnTo>
                    <a:pt x="383311" y="161163"/>
                  </a:lnTo>
                  <a:lnTo>
                    <a:pt x="383311" y="159194"/>
                  </a:lnTo>
                  <a:lnTo>
                    <a:pt x="385279" y="157238"/>
                  </a:lnTo>
                  <a:lnTo>
                    <a:pt x="393166" y="155270"/>
                  </a:lnTo>
                  <a:lnTo>
                    <a:pt x="399072" y="151333"/>
                  </a:lnTo>
                  <a:lnTo>
                    <a:pt x="406958" y="147408"/>
                  </a:lnTo>
                  <a:lnTo>
                    <a:pt x="410908" y="147408"/>
                  </a:lnTo>
                  <a:lnTo>
                    <a:pt x="427164" y="155943"/>
                  </a:lnTo>
                  <a:lnTo>
                    <a:pt x="459676" y="172275"/>
                  </a:lnTo>
                  <a:lnTo>
                    <a:pt x="475932" y="180822"/>
                  </a:lnTo>
                  <a:lnTo>
                    <a:pt x="477913" y="180822"/>
                  </a:lnTo>
                  <a:lnTo>
                    <a:pt x="477913" y="163017"/>
                  </a:lnTo>
                  <a:lnTo>
                    <a:pt x="469226" y="158521"/>
                  </a:lnTo>
                  <a:lnTo>
                    <a:pt x="446176" y="147408"/>
                  </a:lnTo>
                  <a:lnTo>
                    <a:pt x="438023" y="143471"/>
                  </a:lnTo>
                  <a:lnTo>
                    <a:pt x="435356" y="142189"/>
                  </a:lnTo>
                  <a:lnTo>
                    <a:pt x="418782" y="133654"/>
                  </a:lnTo>
                  <a:lnTo>
                    <a:pt x="416814" y="133654"/>
                  </a:lnTo>
                  <a:lnTo>
                    <a:pt x="416814" y="51104"/>
                  </a:lnTo>
                  <a:lnTo>
                    <a:pt x="414845" y="41275"/>
                  </a:lnTo>
                  <a:lnTo>
                    <a:pt x="406958" y="37350"/>
                  </a:lnTo>
                  <a:lnTo>
                    <a:pt x="401040" y="34086"/>
                  </a:lnTo>
                  <a:lnTo>
                    <a:pt x="401040" y="51104"/>
                  </a:lnTo>
                  <a:lnTo>
                    <a:pt x="401040" y="133654"/>
                  </a:lnTo>
                  <a:lnTo>
                    <a:pt x="399072" y="133654"/>
                  </a:lnTo>
                  <a:lnTo>
                    <a:pt x="393166" y="137579"/>
                  </a:lnTo>
                  <a:lnTo>
                    <a:pt x="385279" y="139547"/>
                  </a:lnTo>
                  <a:lnTo>
                    <a:pt x="379374" y="143471"/>
                  </a:lnTo>
                  <a:lnTo>
                    <a:pt x="375424" y="143471"/>
                  </a:lnTo>
                  <a:lnTo>
                    <a:pt x="369506" y="133705"/>
                  </a:lnTo>
                  <a:lnTo>
                    <a:pt x="369506" y="169024"/>
                  </a:lnTo>
                  <a:lnTo>
                    <a:pt x="369506" y="188683"/>
                  </a:lnTo>
                  <a:lnTo>
                    <a:pt x="366001" y="196545"/>
                  </a:lnTo>
                  <a:lnTo>
                    <a:pt x="359168" y="204393"/>
                  </a:lnTo>
                  <a:lnTo>
                    <a:pt x="350113" y="210781"/>
                  </a:lnTo>
                  <a:lnTo>
                    <a:pt x="339953" y="214223"/>
                  </a:lnTo>
                  <a:lnTo>
                    <a:pt x="326161" y="214223"/>
                  </a:lnTo>
                  <a:lnTo>
                    <a:pt x="294627" y="186715"/>
                  </a:lnTo>
                  <a:lnTo>
                    <a:pt x="293052" y="177876"/>
                  </a:lnTo>
                  <a:lnTo>
                    <a:pt x="293890" y="169024"/>
                  </a:lnTo>
                  <a:lnTo>
                    <a:pt x="296570" y="160185"/>
                  </a:lnTo>
                  <a:lnTo>
                    <a:pt x="300532" y="151333"/>
                  </a:lnTo>
                  <a:lnTo>
                    <a:pt x="305219" y="145440"/>
                  </a:lnTo>
                  <a:lnTo>
                    <a:pt x="306768" y="143471"/>
                  </a:lnTo>
                  <a:lnTo>
                    <a:pt x="312115" y="136347"/>
                  </a:lnTo>
                  <a:lnTo>
                    <a:pt x="317436" y="128397"/>
                  </a:lnTo>
                  <a:lnTo>
                    <a:pt x="322211" y="119900"/>
                  </a:lnTo>
                  <a:lnTo>
                    <a:pt x="324192" y="115963"/>
                  </a:lnTo>
                  <a:lnTo>
                    <a:pt x="328129" y="112026"/>
                  </a:lnTo>
                  <a:lnTo>
                    <a:pt x="330098" y="108102"/>
                  </a:lnTo>
                  <a:lnTo>
                    <a:pt x="332066" y="106133"/>
                  </a:lnTo>
                  <a:lnTo>
                    <a:pt x="332066" y="108102"/>
                  </a:lnTo>
                  <a:lnTo>
                    <a:pt x="338594" y="118110"/>
                  </a:lnTo>
                  <a:lnTo>
                    <a:pt x="353136" y="137401"/>
                  </a:lnTo>
                  <a:lnTo>
                    <a:pt x="359664" y="147408"/>
                  </a:lnTo>
                  <a:lnTo>
                    <a:pt x="361632" y="149377"/>
                  </a:lnTo>
                  <a:lnTo>
                    <a:pt x="363601" y="153301"/>
                  </a:lnTo>
                  <a:lnTo>
                    <a:pt x="363601" y="155270"/>
                  </a:lnTo>
                  <a:lnTo>
                    <a:pt x="367538" y="161163"/>
                  </a:lnTo>
                  <a:lnTo>
                    <a:pt x="369506" y="169024"/>
                  </a:lnTo>
                  <a:lnTo>
                    <a:pt x="369506" y="133705"/>
                  </a:lnTo>
                  <a:lnTo>
                    <a:pt x="369176" y="133159"/>
                  </a:lnTo>
                  <a:lnTo>
                    <a:pt x="362369" y="122834"/>
                  </a:lnTo>
                  <a:lnTo>
                    <a:pt x="355193" y="112522"/>
                  </a:lnTo>
                  <a:lnTo>
                    <a:pt x="350634" y="106133"/>
                  </a:lnTo>
                  <a:lnTo>
                    <a:pt x="347840" y="102209"/>
                  </a:lnTo>
                  <a:lnTo>
                    <a:pt x="343903" y="96304"/>
                  </a:lnTo>
                  <a:lnTo>
                    <a:pt x="341922" y="90411"/>
                  </a:lnTo>
                  <a:lnTo>
                    <a:pt x="339953" y="82550"/>
                  </a:lnTo>
                  <a:lnTo>
                    <a:pt x="339953" y="76657"/>
                  </a:lnTo>
                  <a:lnTo>
                    <a:pt x="336003" y="68795"/>
                  </a:lnTo>
                  <a:lnTo>
                    <a:pt x="328129" y="68795"/>
                  </a:lnTo>
                  <a:lnTo>
                    <a:pt x="324192" y="70751"/>
                  </a:lnTo>
                  <a:lnTo>
                    <a:pt x="324192" y="74688"/>
                  </a:lnTo>
                  <a:lnTo>
                    <a:pt x="322834" y="85775"/>
                  </a:lnTo>
                  <a:lnTo>
                    <a:pt x="319265" y="95567"/>
                  </a:lnTo>
                  <a:lnTo>
                    <a:pt x="314210" y="104267"/>
                  </a:lnTo>
                  <a:lnTo>
                    <a:pt x="308419" y="112026"/>
                  </a:lnTo>
                  <a:lnTo>
                    <a:pt x="302539" y="119430"/>
                  </a:lnTo>
                  <a:lnTo>
                    <a:pt x="296849" y="127012"/>
                  </a:lnTo>
                  <a:lnTo>
                    <a:pt x="291515" y="134962"/>
                  </a:lnTo>
                  <a:lnTo>
                    <a:pt x="286740" y="143471"/>
                  </a:lnTo>
                  <a:lnTo>
                    <a:pt x="282803" y="143471"/>
                  </a:lnTo>
                  <a:lnTo>
                    <a:pt x="276885" y="139547"/>
                  </a:lnTo>
                  <a:lnTo>
                    <a:pt x="270979" y="137579"/>
                  </a:lnTo>
                  <a:lnTo>
                    <a:pt x="263093" y="133654"/>
                  </a:lnTo>
                  <a:lnTo>
                    <a:pt x="261124" y="131686"/>
                  </a:lnTo>
                  <a:lnTo>
                    <a:pt x="261124" y="51104"/>
                  </a:lnTo>
                  <a:lnTo>
                    <a:pt x="263093" y="49136"/>
                  </a:lnTo>
                  <a:lnTo>
                    <a:pt x="279666" y="41427"/>
                  </a:lnTo>
                  <a:lnTo>
                    <a:pt x="296595" y="33172"/>
                  </a:lnTo>
                  <a:lnTo>
                    <a:pt x="313537" y="24549"/>
                  </a:lnTo>
                  <a:lnTo>
                    <a:pt x="330098" y="15735"/>
                  </a:lnTo>
                  <a:lnTo>
                    <a:pt x="332066" y="15735"/>
                  </a:lnTo>
                  <a:lnTo>
                    <a:pt x="366318" y="33172"/>
                  </a:lnTo>
                  <a:lnTo>
                    <a:pt x="382790" y="41427"/>
                  </a:lnTo>
                  <a:lnTo>
                    <a:pt x="399072" y="49136"/>
                  </a:lnTo>
                  <a:lnTo>
                    <a:pt x="401040" y="51104"/>
                  </a:lnTo>
                  <a:lnTo>
                    <a:pt x="401040" y="34086"/>
                  </a:lnTo>
                  <a:lnTo>
                    <a:pt x="393649" y="30010"/>
                  </a:lnTo>
                  <a:lnTo>
                    <a:pt x="380352" y="22860"/>
                  </a:lnTo>
                  <a:lnTo>
                    <a:pt x="367055" y="16065"/>
                  </a:lnTo>
                  <a:lnTo>
                    <a:pt x="366331" y="15735"/>
                  </a:lnTo>
                  <a:lnTo>
                    <a:pt x="353745" y="9829"/>
                  </a:lnTo>
                  <a:lnTo>
                    <a:pt x="345871" y="5905"/>
                  </a:lnTo>
                  <a:lnTo>
                    <a:pt x="339953" y="1968"/>
                  </a:lnTo>
                  <a:lnTo>
                    <a:pt x="332066" y="0"/>
                  </a:lnTo>
                  <a:lnTo>
                    <a:pt x="330098" y="0"/>
                  </a:lnTo>
                  <a:lnTo>
                    <a:pt x="300291" y="14744"/>
                  </a:lnTo>
                  <a:lnTo>
                    <a:pt x="284924" y="22110"/>
                  </a:lnTo>
                  <a:lnTo>
                    <a:pt x="268998" y="29489"/>
                  </a:lnTo>
                  <a:lnTo>
                    <a:pt x="263093" y="33413"/>
                  </a:lnTo>
                  <a:lnTo>
                    <a:pt x="257187" y="35382"/>
                  </a:lnTo>
                  <a:lnTo>
                    <a:pt x="251269" y="39306"/>
                  </a:lnTo>
                  <a:lnTo>
                    <a:pt x="247332" y="43243"/>
                  </a:lnTo>
                  <a:lnTo>
                    <a:pt x="247332" y="133654"/>
                  </a:lnTo>
                  <a:lnTo>
                    <a:pt x="245364" y="133654"/>
                  </a:lnTo>
                  <a:lnTo>
                    <a:pt x="245364" y="135610"/>
                  </a:lnTo>
                  <a:lnTo>
                    <a:pt x="236829" y="140042"/>
                  </a:lnTo>
                  <a:lnTo>
                    <a:pt x="228854" y="144462"/>
                  </a:lnTo>
                  <a:lnTo>
                    <a:pt x="221246" y="148882"/>
                  </a:lnTo>
                  <a:lnTo>
                    <a:pt x="213829" y="153301"/>
                  </a:lnTo>
                  <a:lnTo>
                    <a:pt x="211861" y="153301"/>
                  </a:lnTo>
                  <a:lnTo>
                    <a:pt x="211861" y="155270"/>
                  </a:lnTo>
                  <a:lnTo>
                    <a:pt x="213829" y="155270"/>
                  </a:lnTo>
                  <a:lnTo>
                    <a:pt x="213829" y="159194"/>
                  </a:lnTo>
                  <a:lnTo>
                    <a:pt x="215798" y="161163"/>
                  </a:lnTo>
                  <a:lnTo>
                    <a:pt x="217766" y="165087"/>
                  </a:lnTo>
                  <a:lnTo>
                    <a:pt x="219735" y="167068"/>
                  </a:lnTo>
                  <a:lnTo>
                    <a:pt x="221703" y="165087"/>
                  </a:lnTo>
                  <a:lnTo>
                    <a:pt x="229412" y="160667"/>
                  </a:lnTo>
                  <a:lnTo>
                    <a:pt x="245541" y="151828"/>
                  </a:lnTo>
                  <a:lnTo>
                    <a:pt x="253238" y="147408"/>
                  </a:lnTo>
                  <a:lnTo>
                    <a:pt x="255206" y="145440"/>
                  </a:lnTo>
                  <a:lnTo>
                    <a:pt x="255206" y="147408"/>
                  </a:lnTo>
                  <a:lnTo>
                    <a:pt x="278866" y="159194"/>
                  </a:lnTo>
                  <a:lnTo>
                    <a:pt x="280835" y="159194"/>
                  </a:lnTo>
                  <a:lnTo>
                    <a:pt x="278866" y="161163"/>
                  </a:lnTo>
                  <a:lnTo>
                    <a:pt x="277749" y="168224"/>
                  </a:lnTo>
                  <a:lnTo>
                    <a:pt x="277596" y="170992"/>
                  </a:lnTo>
                  <a:lnTo>
                    <a:pt x="277495" y="176885"/>
                  </a:lnTo>
                  <a:lnTo>
                    <a:pt x="277749" y="181610"/>
                  </a:lnTo>
                  <a:lnTo>
                    <a:pt x="306298" y="223227"/>
                  </a:lnTo>
                  <a:lnTo>
                    <a:pt x="322211" y="227990"/>
                  </a:lnTo>
                  <a:lnTo>
                    <a:pt x="322211" y="229946"/>
                  </a:lnTo>
                  <a:lnTo>
                    <a:pt x="324192" y="229946"/>
                  </a:lnTo>
                  <a:lnTo>
                    <a:pt x="324192" y="263359"/>
                  </a:lnTo>
                  <a:lnTo>
                    <a:pt x="322211" y="265328"/>
                  </a:lnTo>
                  <a:lnTo>
                    <a:pt x="320243" y="265328"/>
                  </a:lnTo>
                  <a:lnTo>
                    <a:pt x="316306" y="267296"/>
                  </a:lnTo>
                  <a:lnTo>
                    <a:pt x="314337" y="269252"/>
                  </a:lnTo>
                  <a:lnTo>
                    <a:pt x="312369" y="269252"/>
                  </a:lnTo>
                  <a:lnTo>
                    <a:pt x="314337" y="271221"/>
                  </a:lnTo>
                  <a:lnTo>
                    <a:pt x="316306" y="275158"/>
                  </a:lnTo>
                  <a:lnTo>
                    <a:pt x="316306" y="277114"/>
                  </a:lnTo>
                  <a:lnTo>
                    <a:pt x="318274" y="281051"/>
                  </a:lnTo>
                  <a:lnTo>
                    <a:pt x="318274" y="283019"/>
                  </a:lnTo>
                  <a:lnTo>
                    <a:pt x="320243" y="283019"/>
                  </a:lnTo>
                  <a:lnTo>
                    <a:pt x="324192" y="281051"/>
                  </a:lnTo>
                  <a:lnTo>
                    <a:pt x="326161" y="279082"/>
                  </a:lnTo>
                  <a:lnTo>
                    <a:pt x="330098" y="277114"/>
                  </a:lnTo>
                  <a:lnTo>
                    <a:pt x="334035" y="277114"/>
                  </a:lnTo>
                  <a:lnTo>
                    <a:pt x="337985" y="281051"/>
                  </a:lnTo>
                  <a:lnTo>
                    <a:pt x="343903" y="283019"/>
                  </a:lnTo>
                  <a:lnTo>
                    <a:pt x="406958" y="314464"/>
                  </a:lnTo>
                  <a:lnTo>
                    <a:pt x="410908" y="314464"/>
                  </a:lnTo>
                  <a:lnTo>
                    <a:pt x="429806" y="305308"/>
                  </a:lnTo>
                  <a:lnTo>
                    <a:pt x="442607" y="298729"/>
                  </a:lnTo>
                  <a:lnTo>
                    <a:pt x="466877" y="286270"/>
                  </a:lnTo>
                  <a:lnTo>
                    <a:pt x="485787" y="277114"/>
                  </a:lnTo>
                  <a:lnTo>
                    <a:pt x="491705" y="273189"/>
                  </a:lnTo>
                  <a:lnTo>
                    <a:pt x="493674" y="271221"/>
                  </a:lnTo>
                  <a:lnTo>
                    <a:pt x="493674" y="180822"/>
                  </a:lnTo>
                  <a:close/>
                </a:path>
                <a:path w="494029" h="490855">
                  <a:moveTo>
                    <a:pt x="493674" y="172961"/>
                  </a:moveTo>
                  <a:lnTo>
                    <a:pt x="491705" y="170992"/>
                  </a:lnTo>
                  <a:lnTo>
                    <a:pt x="491820" y="171577"/>
                  </a:lnTo>
                  <a:lnTo>
                    <a:pt x="493674" y="172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45120" y="2028518"/>
              <a:ext cx="230572" cy="22994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64532" y="3272741"/>
              <a:ext cx="2128011" cy="2128011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7626785" y="1376172"/>
            <a:ext cx="4234180" cy="4921885"/>
            <a:chOff x="7626785" y="1376172"/>
            <a:chExt cx="4234180" cy="4921885"/>
          </a:xfrm>
        </p:grpSpPr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26785" y="1837519"/>
              <a:ext cx="4233599" cy="44601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26679" y="1885226"/>
              <a:ext cx="3889248" cy="399999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044939" y="1376172"/>
              <a:ext cx="1451610" cy="145161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180575" y="1511807"/>
              <a:ext cx="980440" cy="980440"/>
            </a:xfrm>
            <a:custGeom>
              <a:avLst/>
              <a:gdLst/>
              <a:ahLst/>
              <a:cxnLst/>
              <a:rect l="l" t="t" r="r" b="b"/>
              <a:pathLst>
                <a:path w="980440" h="980439">
                  <a:moveTo>
                    <a:pt x="816610" y="0"/>
                  </a:moveTo>
                  <a:lnTo>
                    <a:pt x="163322" y="0"/>
                  </a:lnTo>
                  <a:lnTo>
                    <a:pt x="119915" y="5836"/>
                  </a:lnTo>
                  <a:lnTo>
                    <a:pt x="80903" y="22304"/>
                  </a:lnTo>
                  <a:lnTo>
                    <a:pt x="47847" y="47847"/>
                  </a:lnTo>
                  <a:lnTo>
                    <a:pt x="22304" y="80903"/>
                  </a:lnTo>
                  <a:lnTo>
                    <a:pt x="5836" y="119915"/>
                  </a:lnTo>
                  <a:lnTo>
                    <a:pt x="0" y="163322"/>
                  </a:lnTo>
                  <a:lnTo>
                    <a:pt x="0" y="816610"/>
                  </a:lnTo>
                  <a:lnTo>
                    <a:pt x="5836" y="860016"/>
                  </a:lnTo>
                  <a:lnTo>
                    <a:pt x="22304" y="899028"/>
                  </a:lnTo>
                  <a:lnTo>
                    <a:pt x="47847" y="932084"/>
                  </a:lnTo>
                  <a:lnTo>
                    <a:pt x="80903" y="957627"/>
                  </a:lnTo>
                  <a:lnTo>
                    <a:pt x="119915" y="974095"/>
                  </a:lnTo>
                  <a:lnTo>
                    <a:pt x="163322" y="979932"/>
                  </a:lnTo>
                  <a:lnTo>
                    <a:pt x="816610" y="979932"/>
                  </a:lnTo>
                  <a:lnTo>
                    <a:pt x="860016" y="974095"/>
                  </a:lnTo>
                  <a:lnTo>
                    <a:pt x="899028" y="957627"/>
                  </a:lnTo>
                  <a:lnTo>
                    <a:pt x="932084" y="932084"/>
                  </a:lnTo>
                  <a:lnTo>
                    <a:pt x="957627" y="899028"/>
                  </a:lnTo>
                  <a:lnTo>
                    <a:pt x="974095" y="860016"/>
                  </a:lnTo>
                  <a:lnTo>
                    <a:pt x="979932" y="816610"/>
                  </a:lnTo>
                  <a:lnTo>
                    <a:pt x="979932" y="163322"/>
                  </a:lnTo>
                  <a:lnTo>
                    <a:pt x="974095" y="119915"/>
                  </a:lnTo>
                  <a:lnTo>
                    <a:pt x="957627" y="80903"/>
                  </a:lnTo>
                  <a:lnTo>
                    <a:pt x="932084" y="47847"/>
                  </a:lnTo>
                  <a:lnTo>
                    <a:pt x="899028" y="22304"/>
                  </a:lnTo>
                  <a:lnTo>
                    <a:pt x="860016" y="5836"/>
                  </a:lnTo>
                  <a:lnTo>
                    <a:pt x="816610" y="0"/>
                  </a:lnTo>
                  <a:close/>
                </a:path>
              </a:pathLst>
            </a:custGeom>
            <a:solidFill>
              <a:srgbClr val="EE975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8668118" y="2714206"/>
            <a:ext cx="20529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Verdana"/>
                <a:cs typeface="Verdana"/>
              </a:rPr>
              <a:t>Страница</a:t>
            </a:r>
            <a:r>
              <a:rPr dirty="0" sz="1200" spc="-140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программы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dirty="0" sz="1200" spc="55">
                <a:latin typeface="Verdana"/>
                <a:cs typeface="Verdana"/>
              </a:rPr>
              <a:t>с</a:t>
            </a:r>
            <a:r>
              <a:rPr dirty="0" sz="1200" spc="-140">
                <a:latin typeface="Verdana"/>
                <a:cs typeface="Verdana"/>
              </a:rPr>
              <a:t> </a:t>
            </a:r>
            <a:r>
              <a:rPr dirty="0" sz="1200" spc="-35">
                <a:latin typeface="Verdana"/>
                <a:cs typeface="Verdana"/>
              </a:rPr>
              <a:t>полезными</a:t>
            </a:r>
            <a:r>
              <a:rPr dirty="0" sz="1200" spc="-14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материалами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618489" y="1643311"/>
            <a:ext cx="2128520" cy="3766820"/>
            <a:chOff x="8618489" y="1643311"/>
            <a:chExt cx="2128520" cy="3766820"/>
          </a:xfrm>
        </p:grpSpPr>
        <p:sp>
          <p:nvSpPr>
            <p:cNvPr id="29" name="object 29"/>
            <p:cNvSpPr/>
            <p:nvPr/>
          </p:nvSpPr>
          <p:spPr>
            <a:xfrm>
              <a:off x="9337281" y="1643316"/>
              <a:ext cx="664845" cy="664845"/>
            </a:xfrm>
            <a:custGeom>
              <a:avLst/>
              <a:gdLst/>
              <a:ahLst/>
              <a:cxnLst/>
              <a:rect l="l" t="t" r="r" b="b"/>
              <a:pathLst>
                <a:path w="664845" h="664844">
                  <a:moveTo>
                    <a:pt x="33464" y="291769"/>
                  </a:moveTo>
                  <a:lnTo>
                    <a:pt x="26035" y="290042"/>
                  </a:lnTo>
                  <a:lnTo>
                    <a:pt x="19735" y="287743"/>
                  </a:lnTo>
                  <a:lnTo>
                    <a:pt x="12293" y="286029"/>
                  </a:lnTo>
                  <a:lnTo>
                    <a:pt x="10579" y="293484"/>
                  </a:lnTo>
                  <a:lnTo>
                    <a:pt x="8864" y="300342"/>
                  </a:lnTo>
                  <a:lnTo>
                    <a:pt x="7150" y="307771"/>
                  </a:lnTo>
                  <a:lnTo>
                    <a:pt x="14592" y="309486"/>
                  </a:lnTo>
                  <a:lnTo>
                    <a:pt x="21450" y="311213"/>
                  </a:lnTo>
                  <a:lnTo>
                    <a:pt x="28321" y="312343"/>
                  </a:lnTo>
                  <a:lnTo>
                    <a:pt x="30607" y="304914"/>
                  </a:lnTo>
                  <a:lnTo>
                    <a:pt x="31750" y="298615"/>
                  </a:lnTo>
                  <a:lnTo>
                    <a:pt x="33464" y="291769"/>
                  </a:lnTo>
                  <a:close/>
                </a:path>
                <a:path w="664845" h="664844">
                  <a:moveTo>
                    <a:pt x="48336" y="251714"/>
                  </a:moveTo>
                  <a:lnTo>
                    <a:pt x="41478" y="248843"/>
                  </a:lnTo>
                  <a:lnTo>
                    <a:pt x="27749" y="242570"/>
                  </a:lnTo>
                  <a:lnTo>
                    <a:pt x="24879" y="249999"/>
                  </a:lnTo>
                  <a:lnTo>
                    <a:pt x="22593" y="256857"/>
                  </a:lnTo>
                  <a:lnTo>
                    <a:pt x="19735" y="263728"/>
                  </a:lnTo>
                  <a:lnTo>
                    <a:pt x="26606" y="266585"/>
                  </a:lnTo>
                  <a:lnTo>
                    <a:pt x="40335" y="271157"/>
                  </a:lnTo>
                  <a:lnTo>
                    <a:pt x="43192" y="264287"/>
                  </a:lnTo>
                  <a:lnTo>
                    <a:pt x="45478" y="258013"/>
                  </a:lnTo>
                  <a:lnTo>
                    <a:pt x="48336" y="251714"/>
                  </a:lnTo>
                  <a:close/>
                </a:path>
                <a:path w="664845" h="664844">
                  <a:moveTo>
                    <a:pt x="68364" y="213956"/>
                  </a:moveTo>
                  <a:lnTo>
                    <a:pt x="61506" y="209956"/>
                  </a:lnTo>
                  <a:lnTo>
                    <a:pt x="55778" y="205943"/>
                  </a:lnTo>
                  <a:lnTo>
                    <a:pt x="49479" y="201942"/>
                  </a:lnTo>
                  <a:lnTo>
                    <a:pt x="45478" y="208800"/>
                  </a:lnTo>
                  <a:lnTo>
                    <a:pt x="41478" y="215087"/>
                  </a:lnTo>
                  <a:lnTo>
                    <a:pt x="38049" y="221970"/>
                  </a:lnTo>
                  <a:lnTo>
                    <a:pt x="44907" y="225399"/>
                  </a:lnTo>
                  <a:lnTo>
                    <a:pt x="57492" y="232257"/>
                  </a:lnTo>
                  <a:lnTo>
                    <a:pt x="60921" y="225958"/>
                  </a:lnTo>
                  <a:lnTo>
                    <a:pt x="64363" y="220243"/>
                  </a:lnTo>
                  <a:lnTo>
                    <a:pt x="68364" y="213956"/>
                  </a:lnTo>
                  <a:close/>
                </a:path>
                <a:path w="664845" h="664844">
                  <a:moveTo>
                    <a:pt x="92964" y="179070"/>
                  </a:moveTo>
                  <a:lnTo>
                    <a:pt x="87249" y="174485"/>
                  </a:lnTo>
                  <a:lnTo>
                    <a:pt x="82092" y="169913"/>
                  </a:lnTo>
                  <a:lnTo>
                    <a:pt x="75806" y="164757"/>
                  </a:lnTo>
                  <a:lnTo>
                    <a:pt x="71221" y="171056"/>
                  </a:lnTo>
                  <a:lnTo>
                    <a:pt x="66649" y="176771"/>
                  </a:lnTo>
                  <a:lnTo>
                    <a:pt x="62077" y="183057"/>
                  </a:lnTo>
                  <a:lnTo>
                    <a:pt x="68364" y="187642"/>
                  </a:lnTo>
                  <a:lnTo>
                    <a:pt x="79806" y="195643"/>
                  </a:lnTo>
                  <a:lnTo>
                    <a:pt x="84391" y="189928"/>
                  </a:lnTo>
                  <a:lnTo>
                    <a:pt x="88392" y="184785"/>
                  </a:lnTo>
                  <a:lnTo>
                    <a:pt x="92964" y="179070"/>
                  </a:lnTo>
                  <a:close/>
                </a:path>
                <a:path w="664845" h="664844">
                  <a:moveTo>
                    <a:pt x="122148" y="147015"/>
                  </a:moveTo>
                  <a:lnTo>
                    <a:pt x="112420" y="137299"/>
                  </a:lnTo>
                  <a:lnTo>
                    <a:pt x="107264" y="131572"/>
                  </a:lnTo>
                  <a:lnTo>
                    <a:pt x="101549" y="137299"/>
                  </a:lnTo>
                  <a:lnTo>
                    <a:pt x="96977" y="142430"/>
                  </a:lnTo>
                  <a:lnTo>
                    <a:pt x="91249" y="148170"/>
                  </a:lnTo>
                  <a:lnTo>
                    <a:pt x="96977" y="152742"/>
                  </a:lnTo>
                  <a:lnTo>
                    <a:pt x="106121" y="161899"/>
                  </a:lnTo>
                  <a:lnTo>
                    <a:pt x="111848" y="156743"/>
                  </a:lnTo>
                  <a:lnTo>
                    <a:pt x="116992" y="152171"/>
                  </a:lnTo>
                  <a:lnTo>
                    <a:pt x="122148" y="147015"/>
                  </a:lnTo>
                  <a:close/>
                </a:path>
                <a:path w="664845" h="664844">
                  <a:moveTo>
                    <a:pt x="155905" y="121272"/>
                  </a:moveTo>
                  <a:lnTo>
                    <a:pt x="151320" y="114985"/>
                  </a:lnTo>
                  <a:lnTo>
                    <a:pt x="147320" y="109270"/>
                  </a:lnTo>
                  <a:lnTo>
                    <a:pt x="143306" y="102971"/>
                  </a:lnTo>
                  <a:lnTo>
                    <a:pt x="137020" y="108127"/>
                  </a:lnTo>
                  <a:lnTo>
                    <a:pt x="131292" y="112128"/>
                  </a:lnTo>
                  <a:lnTo>
                    <a:pt x="125006" y="116700"/>
                  </a:lnTo>
                  <a:lnTo>
                    <a:pt x="130149" y="122999"/>
                  </a:lnTo>
                  <a:lnTo>
                    <a:pt x="134162" y="128143"/>
                  </a:lnTo>
                  <a:lnTo>
                    <a:pt x="138734" y="133858"/>
                  </a:lnTo>
                  <a:lnTo>
                    <a:pt x="150177" y="125857"/>
                  </a:lnTo>
                  <a:lnTo>
                    <a:pt x="155905" y="121272"/>
                  </a:lnTo>
                  <a:close/>
                </a:path>
                <a:path w="664845" h="664844">
                  <a:moveTo>
                    <a:pt x="192519" y="99529"/>
                  </a:moveTo>
                  <a:lnTo>
                    <a:pt x="189649" y="92684"/>
                  </a:lnTo>
                  <a:lnTo>
                    <a:pt x="186220" y="86944"/>
                  </a:lnTo>
                  <a:lnTo>
                    <a:pt x="182791" y="79514"/>
                  </a:lnTo>
                  <a:lnTo>
                    <a:pt x="175920" y="83527"/>
                  </a:lnTo>
                  <a:lnTo>
                    <a:pt x="169633" y="86944"/>
                  </a:lnTo>
                  <a:lnTo>
                    <a:pt x="162763" y="90957"/>
                  </a:lnTo>
                  <a:lnTo>
                    <a:pt x="166763" y="97256"/>
                  </a:lnTo>
                  <a:lnTo>
                    <a:pt x="170205" y="103555"/>
                  </a:lnTo>
                  <a:lnTo>
                    <a:pt x="174205" y="109842"/>
                  </a:lnTo>
                  <a:lnTo>
                    <a:pt x="186791" y="102971"/>
                  </a:lnTo>
                  <a:lnTo>
                    <a:pt x="192519" y="99529"/>
                  </a:lnTo>
                  <a:close/>
                </a:path>
                <a:path w="664845" h="664844">
                  <a:moveTo>
                    <a:pt x="487502" y="199085"/>
                  </a:moveTo>
                  <a:lnTo>
                    <a:pt x="487387" y="183057"/>
                  </a:lnTo>
                  <a:lnTo>
                    <a:pt x="487159" y="177342"/>
                  </a:lnTo>
                  <a:lnTo>
                    <a:pt x="486092" y="168452"/>
                  </a:lnTo>
                  <a:lnTo>
                    <a:pt x="485051" y="165900"/>
                  </a:lnTo>
                  <a:lnTo>
                    <a:pt x="482942" y="160680"/>
                  </a:lnTo>
                  <a:lnTo>
                    <a:pt x="477748" y="154089"/>
                  </a:lnTo>
                  <a:lnTo>
                    <a:pt x="470573" y="148729"/>
                  </a:lnTo>
                  <a:lnTo>
                    <a:pt x="465988" y="146456"/>
                  </a:lnTo>
                  <a:lnTo>
                    <a:pt x="465416" y="143598"/>
                  </a:lnTo>
                  <a:lnTo>
                    <a:pt x="465416" y="199085"/>
                  </a:lnTo>
                  <a:lnTo>
                    <a:pt x="443674" y="199085"/>
                  </a:lnTo>
                  <a:lnTo>
                    <a:pt x="443674" y="191071"/>
                  </a:lnTo>
                  <a:lnTo>
                    <a:pt x="443153" y="183642"/>
                  </a:lnTo>
                  <a:lnTo>
                    <a:pt x="443191" y="181927"/>
                  </a:lnTo>
                  <a:lnTo>
                    <a:pt x="443674" y="175044"/>
                  </a:lnTo>
                  <a:lnTo>
                    <a:pt x="444246" y="169329"/>
                  </a:lnTo>
                  <a:lnTo>
                    <a:pt x="448830" y="165900"/>
                  </a:lnTo>
                  <a:lnTo>
                    <a:pt x="454545" y="166471"/>
                  </a:lnTo>
                  <a:lnTo>
                    <a:pt x="460832" y="166471"/>
                  </a:lnTo>
                  <a:lnTo>
                    <a:pt x="464832" y="170472"/>
                  </a:lnTo>
                  <a:lnTo>
                    <a:pt x="464921" y="177342"/>
                  </a:lnTo>
                  <a:lnTo>
                    <a:pt x="465366" y="183057"/>
                  </a:lnTo>
                  <a:lnTo>
                    <a:pt x="465416" y="199085"/>
                  </a:lnTo>
                  <a:lnTo>
                    <a:pt x="465416" y="143598"/>
                  </a:lnTo>
                  <a:lnTo>
                    <a:pt x="465416" y="96672"/>
                  </a:lnTo>
                  <a:lnTo>
                    <a:pt x="465416" y="73799"/>
                  </a:lnTo>
                  <a:lnTo>
                    <a:pt x="462559" y="69786"/>
                  </a:lnTo>
                  <a:lnTo>
                    <a:pt x="456844" y="66357"/>
                  </a:lnTo>
                  <a:lnTo>
                    <a:pt x="429945" y="51663"/>
                  </a:lnTo>
                  <a:lnTo>
                    <a:pt x="429945" y="78371"/>
                  </a:lnTo>
                  <a:lnTo>
                    <a:pt x="387591" y="101384"/>
                  </a:lnTo>
                  <a:lnTo>
                    <a:pt x="387591" y="126428"/>
                  </a:lnTo>
                  <a:lnTo>
                    <a:pt x="387591" y="168198"/>
                  </a:lnTo>
                  <a:lnTo>
                    <a:pt x="385318" y="169913"/>
                  </a:lnTo>
                  <a:lnTo>
                    <a:pt x="384175" y="170472"/>
                  </a:lnTo>
                  <a:lnTo>
                    <a:pt x="358343" y="175945"/>
                  </a:lnTo>
                  <a:lnTo>
                    <a:pt x="332397" y="177774"/>
                  </a:lnTo>
                  <a:lnTo>
                    <a:pt x="306463" y="175945"/>
                  </a:lnTo>
                  <a:lnTo>
                    <a:pt x="280631" y="170472"/>
                  </a:lnTo>
                  <a:lnTo>
                    <a:pt x="278904" y="169913"/>
                  </a:lnTo>
                  <a:lnTo>
                    <a:pt x="277190" y="167614"/>
                  </a:lnTo>
                  <a:lnTo>
                    <a:pt x="277164" y="165900"/>
                  </a:lnTo>
                  <a:lnTo>
                    <a:pt x="276860" y="156679"/>
                  </a:lnTo>
                  <a:lnTo>
                    <a:pt x="276656" y="143598"/>
                  </a:lnTo>
                  <a:lnTo>
                    <a:pt x="276606" y="126428"/>
                  </a:lnTo>
                  <a:lnTo>
                    <a:pt x="311518" y="145313"/>
                  </a:lnTo>
                  <a:lnTo>
                    <a:pt x="324954" y="152717"/>
                  </a:lnTo>
                  <a:lnTo>
                    <a:pt x="332333" y="155244"/>
                  </a:lnTo>
                  <a:lnTo>
                    <a:pt x="339598" y="152946"/>
                  </a:lnTo>
                  <a:lnTo>
                    <a:pt x="352704" y="145872"/>
                  </a:lnTo>
                  <a:lnTo>
                    <a:pt x="380352" y="130429"/>
                  </a:lnTo>
                  <a:lnTo>
                    <a:pt x="387591" y="126428"/>
                  </a:lnTo>
                  <a:lnTo>
                    <a:pt x="387591" y="101384"/>
                  </a:lnTo>
                  <a:lnTo>
                    <a:pt x="337261" y="128714"/>
                  </a:lnTo>
                  <a:lnTo>
                    <a:pt x="334975" y="129870"/>
                  </a:lnTo>
                  <a:lnTo>
                    <a:pt x="283260" y="104902"/>
                  </a:lnTo>
                  <a:lnTo>
                    <a:pt x="238277" y="80086"/>
                  </a:lnTo>
                  <a:lnTo>
                    <a:pt x="236004" y="78955"/>
                  </a:lnTo>
                  <a:lnTo>
                    <a:pt x="233705" y="77228"/>
                  </a:lnTo>
                  <a:lnTo>
                    <a:pt x="248869" y="69176"/>
                  </a:lnTo>
                  <a:lnTo>
                    <a:pt x="292633" y="45758"/>
                  </a:lnTo>
                  <a:lnTo>
                    <a:pt x="301650" y="40703"/>
                  </a:lnTo>
                  <a:lnTo>
                    <a:pt x="310654" y="35826"/>
                  </a:lnTo>
                  <a:lnTo>
                    <a:pt x="328688" y="26314"/>
                  </a:lnTo>
                  <a:lnTo>
                    <a:pt x="330403" y="25158"/>
                  </a:lnTo>
                  <a:lnTo>
                    <a:pt x="333819" y="24599"/>
                  </a:lnTo>
                  <a:lnTo>
                    <a:pt x="334975" y="25742"/>
                  </a:lnTo>
                  <a:lnTo>
                    <a:pt x="358482" y="38277"/>
                  </a:lnTo>
                  <a:lnTo>
                    <a:pt x="415213" y="69215"/>
                  </a:lnTo>
                  <a:lnTo>
                    <a:pt x="428802" y="76657"/>
                  </a:lnTo>
                  <a:lnTo>
                    <a:pt x="429361" y="77228"/>
                  </a:lnTo>
                  <a:lnTo>
                    <a:pt x="429945" y="78371"/>
                  </a:lnTo>
                  <a:lnTo>
                    <a:pt x="429945" y="51663"/>
                  </a:lnTo>
                  <a:lnTo>
                    <a:pt x="380466" y="24599"/>
                  </a:lnTo>
                  <a:lnTo>
                    <a:pt x="335546" y="0"/>
                  </a:lnTo>
                  <a:lnTo>
                    <a:pt x="329819" y="0"/>
                  </a:lnTo>
                  <a:lnTo>
                    <a:pt x="322948" y="3416"/>
                  </a:lnTo>
                  <a:lnTo>
                    <a:pt x="207962" y="66357"/>
                  </a:lnTo>
                  <a:lnTo>
                    <a:pt x="203390" y="69215"/>
                  </a:lnTo>
                  <a:lnTo>
                    <a:pt x="198234" y="72072"/>
                  </a:lnTo>
                  <a:lnTo>
                    <a:pt x="199948" y="77787"/>
                  </a:lnTo>
                  <a:lnTo>
                    <a:pt x="200533" y="81813"/>
                  </a:lnTo>
                  <a:lnTo>
                    <a:pt x="203949" y="86385"/>
                  </a:lnTo>
                  <a:lnTo>
                    <a:pt x="239102" y="105956"/>
                  </a:lnTo>
                  <a:lnTo>
                    <a:pt x="253174" y="113258"/>
                  </a:lnTo>
                  <a:lnTo>
                    <a:pt x="254863" y="115557"/>
                  </a:lnTo>
                  <a:lnTo>
                    <a:pt x="254762" y="175945"/>
                  </a:lnTo>
                  <a:lnTo>
                    <a:pt x="254304" y="181927"/>
                  </a:lnTo>
                  <a:lnTo>
                    <a:pt x="257746" y="186499"/>
                  </a:lnTo>
                  <a:lnTo>
                    <a:pt x="264604" y="188772"/>
                  </a:lnTo>
                  <a:lnTo>
                    <a:pt x="298411" y="197154"/>
                  </a:lnTo>
                  <a:lnTo>
                    <a:pt x="332117" y="199936"/>
                  </a:lnTo>
                  <a:lnTo>
                    <a:pt x="365810" y="197154"/>
                  </a:lnTo>
                  <a:lnTo>
                    <a:pt x="399630" y="188772"/>
                  </a:lnTo>
                  <a:lnTo>
                    <a:pt x="407060" y="186499"/>
                  </a:lnTo>
                  <a:lnTo>
                    <a:pt x="409917" y="181927"/>
                  </a:lnTo>
                  <a:lnTo>
                    <a:pt x="409917" y="177774"/>
                  </a:lnTo>
                  <a:lnTo>
                    <a:pt x="409917" y="126428"/>
                  </a:lnTo>
                  <a:lnTo>
                    <a:pt x="409956" y="117170"/>
                  </a:lnTo>
                  <a:lnTo>
                    <a:pt x="411060" y="113842"/>
                  </a:lnTo>
                  <a:lnTo>
                    <a:pt x="412775" y="113258"/>
                  </a:lnTo>
                  <a:lnTo>
                    <a:pt x="420090" y="109067"/>
                  </a:lnTo>
                  <a:lnTo>
                    <a:pt x="427520" y="104965"/>
                  </a:lnTo>
                  <a:lnTo>
                    <a:pt x="443115" y="96672"/>
                  </a:lnTo>
                  <a:lnTo>
                    <a:pt x="443115" y="144729"/>
                  </a:lnTo>
                  <a:lnTo>
                    <a:pt x="440232" y="147015"/>
                  </a:lnTo>
                  <a:lnTo>
                    <a:pt x="438518" y="148170"/>
                  </a:lnTo>
                  <a:lnTo>
                    <a:pt x="430999" y="153860"/>
                  </a:lnTo>
                  <a:lnTo>
                    <a:pt x="425577" y="160680"/>
                  </a:lnTo>
                  <a:lnTo>
                    <a:pt x="422198" y="168681"/>
                  </a:lnTo>
                  <a:lnTo>
                    <a:pt x="420878" y="177342"/>
                  </a:lnTo>
                  <a:lnTo>
                    <a:pt x="420789" y="208800"/>
                  </a:lnTo>
                  <a:lnTo>
                    <a:pt x="421373" y="217385"/>
                  </a:lnTo>
                  <a:lnTo>
                    <a:pt x="425361" y="221386"/>
                  </a:lnTo>
                  <a:lnTo>
                    <a:pt x="433933" y="221970"/>
                  </a:lnTo>
                  <a:lnTo>
                    <a:pt x="474560" y="221970"/>
                  </a:lnTo>
                  <a:lnTo>
                    <a:pt x="483158" y="221386"/>
                  </a:lnTo>
                  <a:lnTo>
                    <a:pt x="487159" y="217385"/>
                  </a:lnTo>
                  <a:lnTo>
                    <a:pt x="487159" y="208800"/>
                  </a:lnTo>
                  <a:lnTo>
                    <a:pt x="487476" y="200990"/>
                  </a:lnTo>
                  <a:lnTo>
                    <a:pt x="487502" y="199085"/>
                  </a:lnTo>
                  <a:close/>
                </a:path>
                <a:path w="664845" h="664844">
                  <a:moveTo>
                    <a:pt x="499745" y="89801"/>
                  </a:moveTo>
                  <a:lnTo>
                    <a:pt x="492874" y="85801"/>
                  </a:lnTo>
                  <a:lnTo>
                    <a:pt x="486575" y="82372"/>
                  </a:lnTo>
                  <a:lnTo>
                    <a:pt x="479717" y="78955"/>
                  </a:lnTo>
                  <a:lnTo>
                    <a:pt x="476288" y="85801"/>
                  </a:lnTo>
                  <a:lnTo>
                    <a:pt x="473430" y="92100"/>
                  </a:lnTo>
                  <a:lnTo>
                    <a:pt x="469988" y="98399"/>
                  </a:lnTo>
                  <a:lnTo>
                    <a:pt x="488873" y="108686"/>
                  </a:lnTo>
                  <a:lnTo>
                    <a:pt x="492874" y="101828"/>
                  </a:lnTo>
                  <a:lnTo>
                    <a:pt x="496303" y="96100"/>
                  </a:lnTo>
                  <a:lnTo>
                    <a:pt x="499745" y="89801"/>
                  </a:lnTo>
                  <a:close/>
                </a:path>
                <a:path w="664845" h="664844">
                  <a:moveTo>
                    <a:pt x="538073" y="115557"/>
                  </a:moveTo>
                  <a:lnTo>
                    <a:pt x="531774" y="110985"/>
                  </a:lnTo>
                  <a:lnTo>
                    <a:pt x="526059" y="106972"/>
                  </a:lnTo>
                  <a:lnTo>
                    <a:pt x="519188" y="101828"/>
                  </a:lnTo>
                  <a:lnTo>
                    <a:pt x="515188" y="108127"/>
                  </a:lnTo>
                  <a:lnTo>
                    <a:pt x="511175" y="113842"/>
                  </a:lnTo>
                  <a:lnTo>
                    <a:pt x="507174" y="120142"/>
                  </a:lnTo>
                  <a:lnTo>
                    <a:pt x="512889" y="124129"/>
                  </a:lnTo>
                  <a:lnTo>
                    <a:pt x="518629" y="128714"/>
                  </a:lnTo>
                  <a:lnTo>
                    <a:pt x="524344" y="132727"/>
                  </a:lnTo>
                  <a:lnTo>
                    <a:pt x="528916" y="126987"/>
                  </a:lnTo>
                  <a:lnTo>
                    <a:pt x="532917" y="121272"/>
                  </a:lnTo>
                  <a:lnTo>
                    <a:pt x="538073" y="115557"/>
                  </a:lnTo>
                  <a:close/>
                </a:path>
                <a:path w="664845" h="664844">
                  <a:moveTo>
                    <a:pt x="570103" y="146456"/>
                  </a:moveTo>
                  <a:lnTo>
                    <a:pt x="560959" y="136144"/>
                  </a:lnTo>
                  <a:lnTo>
                    <a:pt x="555815" y="129870"/>
                  </a:lnTo>
                  <a:lnTo>
                    <a:pt x="550087" y="136144"/>
                  </a:lnTo>
                  <a:lnTo>
                    <a:pt x="545503" y="141300"/>
                  </a:lnTo>
                  <a:lnTo>
                    <a:pt x="540372" y="146456"/>
                  </a:lnTo>
                  <a:lnTo>
                    <a:pt x="550659" y="156743"/>
                  </a:lnTo>
                  <a:lnTo>
                    <a:pt x="556374" y="161899"/>
                  </a:lnTo>
                  <a:lnTo>
                    <a:pt x="561530" y="156184"/>
                  </a:lnTo>
                  <a:lnTo>
                    <a:pt x="565531" y="151028"/>
                  </a:lnTo>
                  <a:lnTo>
                    <a:pt x="570103" y="146456"/>
                  </a:lnTo>
                  <a:close/>
                </a:path>
                <a:path w="664845" h="664844">
                  <a:moveTo>
                    <a:pt x="601002" y="181343"/>
                  </a:moveTo>
                  <a:lnTo>
                    <a:pt x="596417" y="175044"/>
                  </a:lnTo>
                  <a:lnTo>
                    <a:pt x="591845" y="169329"/>
                  </a:lnTo>
                  <a:lnTo>
                    <a:pt x="587273" y="163042"/>
                  </a:lnTo>
                  <a:lnTo>
                    <a:pt x="580974" y="168198"/>
                  </a:lnTo>
                  <a:lnTo>
                    <a:pt x="575843" y="172770"/>
                  </a:lnTo>
                  <a:lnTo>
                    <a:pt x="570103" y="177342"/>
                  </a:lnTo>
                  <a:lnTo>
                    <a:pt x="574687" y="183642"/>
                  </a:lnTo>
                  <a:lnTo>
                    <a:pt x="579259" y="188772"/>
                  </a:lnTo>
                  <a:lnTo>
                    <a:pt x="583272" y="194513"/>
                  </a:lnTo>
                  <a:lnTo>
                    <a:pt x="589572" y="189928"/>
                  </a:lnTo>
                  <a:lnTo>
                    <a:pt x="595287" y="185356"/>
                  </a:lnTo>
                  <a:lnTo>
                    <a:pt x="601002" y="181343"/>
                  </a:lnTo>
                  <a:close/>
                </a:path>
                <a:path w="664845" h="664844">
                  <a:moveTo>
                    <a:pt x="625602" y="220243"/>
                  </a:moveTo>
                  <a:lnTo>
                    <a:pt x="621601" y="213372"/>
                  </a:lnTo>
                  <a:lnTo>
                    <a:pt x="618159" y="207098"/>
                  </a:lnTo>
                  <a:lnTo>
                    <a:pt x="614172" y="200228"/>
                  </a:lnTo>
                  <a:lnTo>
                    <a:pt x="607288" y="204216"/>
                  </a:lnTo>
                  <a:lnTo>
                    <a:pt x="601573" y="208241"/>
                  </a:lnTo>
                  <a:lnTo>
                    <a:pt x="595287" y="212229"/>
                  </a:lnTo>
                  <a:lnTo>
                    <a:pt x="599287" y="218528"/>
                  </a:lnTo>
                  <a:lnTo>
                    <a:pt x="602716" y="224243"/>
                  </a:lnTo>
                  <a:lnTo>
                    <a:pt x="606158" y="230543"/>
                  </a:lnTo>
                  <a:lnTo>
                    <a:pt x="618744" y="223685"/>
                  </a:lnTo>
                  <a:lnTo>
                    <a:pt x="625602" y="220243"/>
                  </a:lnTo>
                  <a:close/>
                </a:path>
                <a:path w="664845" h="664844">
                  <a:moveTo>
                    <a:pt x="644486" y="262013"/>
                  </a:moveTo>
                  <a:lnTo>
                    <a:pt x="641629" y="254571"/>
                  </a:lnTo>
                  <a:lnTo>
                    <a:pt x="635914" y="240855"/>
                  </a:lnTo>
                  <a:lnTo>
                    <a:pt x="628472" y="243713"/>
                  </a:lnTo>
                  <a:lnTo>
                    <a:pt x="622185" y="246570"/>
                  </a:lnTo>
                  <a:lnTo>
                    <a:pt x="615886" y="249999"/>
                  </a:lnTo>
                  <a:lnTo>
                    <a:pt x="618744" y="256857"/>
                  </a:lnTo>
                  <a:lnTo>
                    <a:pt x="621017" y="262585"/>
                  </a:lnTo>
                  <a:lnTo>
                    <a:pt x="623874" y="269443"/>
                  </a:lnTo>
                  <a:lnTo>
                    <a:pt x="630758" y="267169"/>
                  </a:lnTo>
                  <a:lnTo>
                    <a:pt x="637044" y="264287"/>
                  </a:lnTo>
                  <a:lnTo>
                    <a:pt x="644486" y="262013"/>
                  </a:lnTo>
                  <a:close/>
                </a:path>
                <a:path w="664845" h="664844">
                  <a:moveTo>
                    <a:pt x="657072" y="305498"/>
                  </a:moveTo>
                  <a:lnTo>
                    <a:pt x="655358" y="298056"/>
                  </a:lnTo>
                  <a:lnTo>
                    <a:pt x="653630" y="291185"/>
                  </a:lnTo>
                  <a:lnTo>
                    <a:pt x="651357" y="283756"/>
                  </a:lnTo>
                  <a:lnTo>
                    <a:pt x="643928" y="286029"/>
                  </a:lnTo>
                  <a:lnTo>
                    <a:pt x="637044" y="287743"/>
                  </a:lnTo>
                  <a:lnTo>
                    <a:pt x="630174" y="290042"/>
                  </a:lnTo>
                  <a:lnTo>
                    <a:pt x="632472" y="296900"/>
                  </a:lnTo>
                  <a:lnTo>
                    <a:pt x="635914" y="310629"/>
                  </a:lnTo>
                  <a:lnTo>
                    <a:pt x="643343" y="308927"/>
                  </a:lnTo>
                  <a:lnTo>
                    <a:pt x="649643" y="307213"/>
                  </a:lnTo>
                  <a:lnTo>
                    <a:pt x="657072" y="305498"/>
                  </a:lnTo>
                  <a:close/>
                </a:path>
                <a:path w="664845" h="664844">
                  <a:moveTo>
                    <a:pt x="664362" y="410425"/>
                  </a:moveTo>
                  <a:lnTo>
                    <a:pt x="662228" y="402170"/>
                  </a:lnTo>
                  <a:lnTo>
                    <a:pt x="660857" y="398729"/>
                  </a:lnTo>
                  <a:lnTo>
                    <a:pt x="637044" y="339242"/>
                  </a:lnTo>
                  <a:lnTo>
                    <a:pt x="637044" y="398729"/>
                  </a:lnTo>
                  <a:lnTo>
                    <a:pt x="609015" y="398729"/>
                  </a:lnTo>
                  <a:lnTo>
                    <a:pt x="609015" y="421627"/>
                  </a:lnTo>
                  <a:lnTo>
                    <a:pt x="609015" y="509727"/>
                  </a:lnTo>
                  <a:lnTo>
                    <a:pt x="609015" y="532612"/>
                  </a:lnTo>
                  <a:lnTo>
                    <a:pt x="609015" y="642454"/>
                  </a:lnTo>
                  <a:lnTo>
                    <a:pt x="454545" y="642454"/>
                  </a:lnTo>
                  <a:lnTo>
                    <a:pt x="454545" y="532612"/>
                  </a:lnTo>
                  <a:lnTo>
                    <a:pt x="609015" y="532612"/>
                  </a:lnTo>
                  <a:lnTo>
                    <a:pt x="609015" y="509727"/>
                  </a:lnTo>
                  <a:lnTo>
                    <a:pt x="454545" y="509727"/>
                  </a:lnTo>
                  <a:lnTo>
                    <a:pt x="454545" y="421627"/>
                  </a:lnTo>
                  <a:lnTo>
                    <a:pt x="609015" y="421627"/>
                  </a:lnTo>
                  <a:lnTo>
                    <a:pt x="609015" y="398729"/>
                  </a:lnTo>
                  <a:lnTo>
                    <a:pt x="454545" y="398729"/>
                  </a:lnTo>
                  <a:lnTo>
                    <a:pt x="454545" y="377012"/>
                  </a:lnTo>
                  <a:lnTo>
                    <a:pt x="490588" y="377012"/>
                  </a:lnTo>
                  <a:lnTo>
                    <a:pt x="495731" y="375856"/>
                  </a:lnTo>
                  <a:lnTo>
                    <a:pt x="498030" y="368998"/>
                  </a:lnTo>
                  <a:lnTo>
                    <a:pt x="500303" y="362699"/>
                  </a:lnTo>
                  <a:lnTo>
                    <a:pt x="496303" y="358686"/>
                  </a:lnTo>
                  <a:lnTo>
                    <a:pt x="491058" y="354114"/>
                  </a:lnTo>
                  <a:lnTo>
                    <a:pt x="466559" y="333082"/>
                  </a:lnTo>
                  <a:lnTo>
                    <a:pt x="456844" y="324891"/>
                  </a:lnTo>
                  <a:lnTo>
                    <a:pt x="456844" y="354114"/>
                  </a:lnTo>
                  <a:lnTo>
                    <a:pt x="431660" y="354114"/>
                  </a:lnTo>
                  <a:lnTo>
                    <a:pt x="431660" y="377012"/>
                  </a:lnTo>
                  <a:lnTo>
                    <a:pt x="431660" y="642454"/>
                  </a:lnTo>
                  <a:lnTo>
                    <a:pt x="399046" y="642454"/>
                  </a:lnTo>
                  <a:lnTo>
                    <a:pt x="399046" y="598970"/>
                  </a:lnTo>
                  <a:lnTo>
                    <a:pt x="399046" y="576084"/>
                  </a:lnTo>
                  <a:lnTo>
                    <a:pt x="399046" y="567512"/>
                  </a:lnTo>
                  <a:lnTo>
                    <a:pt x="394525" y="544233"/>
                  </a:lnTo>
                  <a:lnTo>
                    <a:pt x="386930" y="532612"/>
                  </a:lnTo>
                  <a:lnTo>
                    <a:pt x="382600" y="525957"/>
                  </a:lnTo>
                  <a:lnTo>
                    <a:pt x="376161" y="521728"/>
                  </a:lnTo>
                  <a:lnTo>
                    <a:pt x="376161" y="576084"/>
                  </a:lnTo>
                  <a:lnTo>
                    <a:pt x="376161" y="598970"/>
                  </a:lnTo>
                  <a:lnTo>
                    <a:pt x="376161" y="642454"/>
                  </a:lnTo>
                  <a:lnTo>
                    <a:pt x="344131" y="642454"/>
                  </a:lnTo>
                  <a:lnTo>
                    <a:pt x="344131" y="598970"/>
                  </a:lnTo>
                  <a:lnTo>
                    <a:pt x="376161" y="598970"/>
                  </a:lnTo>
                  <a:lnTo>
                    <a:pt x="376161" y="576084"/>
                  </a:lnTo>
                  <a:lnTo>
                    <a:pt x="343547" y="576084"/>
                  </a:lnTo>
                  <a:lnTo>
                    <a:pt x="343547" y="532612"/>
                  </a:lnTo>
                  <a:lnTo>
                    <a:pt x="357898" y="535216"/>
                  </a:lnTo>
                  <a:lnTo>
                    <a:pt x="368655" y="544055"/>
                  </a:lnTo>
                  <a:lnTo>
                    <a:pt x="375005" y="558038"/>
                  </a:lnTo>
                  <a:lnTo>
                    <a:pt x="376161" y="576084"/>
                  </a:lnTo>
                  <a:lnTo>
                    <a:pt x="376161" y="521728"/>
                  </a:lnTo>
                  <a:lnTo>
                    <a:pt x="364451" y="514007"/>
                  </a:lnTo>
                  <a:lnTo>
                    <a:pt x="341261" y="509727"/>
                  </a:lnTo>
                  <a:lnTo>
                    <a:pt x="332689" y="509765"/>
                  </a:lnTo>
                  <a:lnTo>
                    <a:pt x="324167" y="510006"/>
                  </a:lnTo>
                  <a:lnTo>
                    <a:pt x="321233" y="510247"/>
                  </a:lnTo>
                  <a:lnTo>
                    <a:pt x="321233" y="533184"/>
                  </a:lnTo>
                  <a:lnTo>
                    <a:pt x="321233" y="576084"/>
                  </a:lnTo>
                  <a:lnTo>
                    <a:pt x="320675" y="576084"/>
                  </a:lnTo>
                  <a:lnTo>
                    <a:pt x="320675" y="598970"/>
                  </a:lnTo>
                  <a:lnTo>
                    <a:pt x="320675" y="642454"/>
                  </a:lnTo>
                  <a:lnTo>
                    <a:pt x="288632" y="642454"/>
                  </a:lnTo>
                  <a:lnTo>
                    <a:pt x="288632" y="598970"/>
                  </a:lnTo>
                  <a:lnTo>
                    <a:pt x="320675" y="598970"/>
                  </a:lnTo>
                  <a:lnTo>
                    <a:pt x="320675" y="576084"/>
                  </a:lnTo>
                  <a:lnTo>
                    <a:pt x="289204" y="576084"/>
                  </a:lnTo>
                  <a:lnTo>
                    <a:pt x="288645" y="559485"/>
                  </a:lnTo>
                  <a:lnTo>
                    <a:pt x="294640" y="545338"/>
                  </a:lnTo>
                  <a:lnTo>
                    <a:pt x="305777" y="535698"/>
                  </a:lnTo>
                  <a:lnTo>
                    <a:pt x="320675" y="532612"/>
                  </a:lnTo>
                  <a:lnTo>
                    <a:pt x="321233" y="533184"/>
                  </a:lnTo>
                  <a:lnTo>
                    <a:pt x="321233" y="510247"/>
                  </a:lnTo>
                  <a:lnTo>
                    <a:pt x="277825" y="530745"/>
                  </a:lnTo>
                  <a:lnTo>
                    <a:pt x="265734" y="564070"/>
                  </a:lnTo>
                  <a:lnTo>
                    <a:pt x="265734" y="642454"/>
                  </a:lnTo>
                  <a:lnTo>
                    <a:pt x="233121" y="642454"/>
                  </a:lnTo>
                  <a:lnTo>
                    <a:pt x="233121" y="377012"/>
                  </a:lnTo>
                  <a:lnTo>
                    <a:pt x="431660" y="377012"/>
                  </a:lnTo>
                  <a:lnTo>
                    <a:pt x="431660" y="354114"/>
                  </a:lnTo>
                  <a:lnTo>
                    <a:pt x="207962" y="354114"/>
                  </a:lnTo>
                  <a:lnTo>
                    <a:pt x="239280" y="327190"/>
                  </a:lnTo>
                  <a:lnTo>
                    <a:pt x="259245" y="310070"/>
                  </a:lnTo>
                  <a:lnTo>
                    <a:pt x="284632" y="288251"/>
                  </a:lnTo>
                  <a:lnTo>
                    <a:pt x="332105" y="247142"/>
                  </a:lnTo>
                  <a:lnTo>
                    <a:pt x="380199" y="288328"/>
                  </a:lnTo>
                  <a:lnTo>
                    <a:pt x="425450" y="327266"/>
                  </a:lnTo>
                  <a:lnTo>
                    <a:pt x="456844" y="354114"/>
                  </a:lnTo>
                  <a:lnTo>
                    <a:pt x="456844" y="324891"/>
                  </a:lnTo>
                  <a:lnTo>
                    <a:pt x="453440" y="322021"/>
                  </a:lnTo>
                  <a:lnTo>
                    <a:pt x="439674" y="310629"/>
                  </a:lnTo>
                  <a:lnTo>
                    <a:pt x="448246" y="310629"/>
                  </a:lnTo>
                  <a:lnTo>
                    <a:pt x="600544" y="310159"/>
                  </a:lnTo>
                  <a:lnTo>
                    <a:pt x="602716" y="311785"/>
                  </a:lnTo>
                  <a:lnTo>
                    <a:pt x="604431" y="316357"/>
                  </a:lnTo>
                  <a:lnTo>
                    <a:pt x="611835" y="335330"/>
                  </a:lnTo>
                  <a:lnTo>
                    <a:pt x="619506" y="354685"/>
                  </a:lnTo>
                  <a:lnTo>
                    <a:pt x="627037" y="373481"/>
                  </a:lnTo>
                  <a:lnTo>
                    <a:pt x="634746" y="392455"/>
                  </a:lnTo>
                  <a:lnTo>
                    <a:pt x="635330" y="394728"/>
                  </a:lnTo>
                  <a:lnTo>
                    <a:pt x="635914" y="396455"/>
                  </a:lnTo>
                  <a:lnTo>
                    <a:pt x="637044" y="398729"/>
                  </a:lnTo>
                  <a:lnTo>
                    <a:pt x="637044" y="339242"/>
                  </a:lnTo>
                  <a:lnTo>
                    <a:pt x="625373" y="310070"/>
                  </a:lnTo>
                  <a:lnTo>
                    <a:pt x="621017" y="299199"/>
                  </a:lnTo>
                  <a:lnTo>
                    <a:pt x="617601" y="289471"/>
                  </a:lnTo>
                  <a:lnTo>
                    <a:pt x="615302" y="288328"/>
                  </a:lnTo>
                  <a:lnTo>
                    <a:pt x="415620" y="288315"/>
                  </a:lnTo>
                  <a:lnTo>
                    <a:pt x="412216" y="286613"/>
                  </a:lnTo>
                  <a:lnTo>
                    <a:pt x="408774" y="283756"/>
                  </a:lnTo>
                  <a:lnTo>
                    <a:pt x="366306" y="247142"/>
                  </a:lnTo>
                  <a:lnTo>
                    <a:pt x="334403" y="219671"/>
                  </a:lnTo>
                  <a:lnTo>
                    <a:pt x="330403" y="219671"/>
                  </a:lnTo>
                  <a:lnTo>
                    <a:pt x="305650" y="241033"/>
                  </a:lnTo>
                  <a:lnTo>
                    <a:pt x="255447" y="283756"/>
                  </a:lnTo>
                  <a:lnTo>
                    <a:pt x="252590" y="286029"/>
                  </a:lnTo>
                  <a:lnTo>
                    <a:pt x="248018" y="287743"/>
                  </a:lnTo>
                  <a:lnTo>
                    <a:pt x="223977" y="287820"/>
                  </a:lnTo>
                  <a:lnTo>
                    <a:pt x="223977" y="310629"/>
                  </a:lnTo>
                  <a:lnTo>
                    <a:pt x="221691" y="312343"/>
                  </a:lnTo>
                  <a:lnTo>
                    <a:pt x="221119" y="313499"/>
                  </a:lnTo>
                  <a:lnTo>
                    <a:pt x="219976" y="314642"/>
                  </a:lnTo>
                  <a:lnTo>
                    <a:pt x="172491" y="355269"/>
                  </a:lnTo>
                  <a:lnTo>
                    <a:pt x="167919" y="359270"/>
                  </a:lnTo>
                  <a:lnTo>
                    <a:pt x="164477" y="363258"/>
                  </a:lnTo>
                  <a:lnTo>
                    <a:pt x="169062" y="375856"/>
                  </a:lnTo>
                  <a:lnTo>
                    <a:pt x="174205" y="377012"/>
                  </a:lnTo>
                  <a:lnTo>
                    <a:pt x="210248" y="377012"/>
                  </a:lnTo>
                  <a:lnTo>
                    <a:pt x="210248" y="398729"/>
                  </a:lnTo>
                  <a:lnTo>
                    <a:pt x="209689" y="398729"/>
                  </a:lnTo>
                  <a:lnTo>
                    <a:pt x="209689" y="421627"/>
                  </a:lnTo>
                  <a:lnTo>
                    <a:pt x="209689" y="509155"/>
                  </a:lnTo>
                  <a:lnTo>
                    <a:pt x="209689" y="532612"/>
                  </a:lnTo>
                  <a:lnTo>
                    <a:pt x="209689" y="642454"/>
                  </a:lnTo>
                  <a:lnTo>
                    <a:pt x="55778" y="642454"/>
                  </a:lnTo>
                  <a:lnTo>
                    <a:pt x="55778" y="532612"/>
                  </a:lnTo>
                  <a:lnTo>
                    <a:pt x="209689" y="532612"/>
                  </a:lnTo>
                  <a:lnTo>
                    <a:pt x="209689" y="509155"/>
                  </a:lnTo>
                  <a:lnTo>
                    <a:pt x="55778" y="509155"/>
                  </a:lnTo>
                  <a:lnTo>
                    <a:pt x="55778" y="421627"/>
                  </a:lnTo>
                  <a:lnTo>
                    <a:pt x="209689" y="421627"/>
                  </a:lnTo>
                  <a:lnTo>
                    <a:pt x="209689" y="398729"/>
                  </a:lnTo>
                  <a:lnTo>
                    <a:pt x="27749" y="398729"/>
                  </a:lnTo>
                  <a:lnTo>
                    <a:pt x="30035" y="391871"/>
                  </a:lnTo>
                  <a:lnTo>
                    <a:pt x="31750" y="388442"/>
                  </a:lnTo>
                  <a:lnTo>
                    <a:pt x="39039" y="370078"/>
                  </a:lnTo>
                  <a:lnTo>
                    <a:pt x="56172" y="327190"/>
                  </a:lnTo>
                  <a:lnTo>
                    <a:pt x="62077" y="312343"/>
                  </a:lnTo>
                  <a:lnTo>
                    <a:pt x="62649" y="310070"/>
                  </a:lnTo>
                  <a:lnTo>
                    <a:pt x="66649" y="310070"/>
                  </a:lnTo>
                  <a:lnTo>
                    <a:pt x="223977" y="310629"/>
                  </a:lnTo>
                  <a:lnTo>
                    <a:pt x="223977" y="287820"/>
                  </a:lnTo>
                  <a:lnTo>
                    <a:pt x="51777" y="288328"/>
                  </a:lnTo>
                  <a:lnTo>
                    <a:pt x="46621" y="290042"/>
                  </a:lnTo>
                  <a:lnTo>
                    <a:pt x="43764" y="297484"/>
                  </a:lnTo>
                  <a:lnTo>
                    <a:pt x="33362" y="324078"/>
                  </a:lnTo>
                  <a:lnTo>
                    <a:pt x="21209" y="354685"/>
                  </a:lnTo>
                  <a:lnTo>
                    <a:pt x="12141" y="377278"/>
                  </a:lnTo>
                  <a:lnTo>
                    <a:pt x="1422" y="403885"/>
                  </a:lnTo>
                  <a:lnTo>
                    <a:pt x="0" y="410908"/>
                  </a:lnTo>
                  <a:lnTo>
                    <a:pt x="1574" y="416331"/>
                  </a:lnTo>
                  <a:lnTo>
                    <a:pt x="5930" y="419811"/>
                  </a:lnTo>
                  <a:lnTo>
                    <a:pt x="12865" y="421055"/>
                  </a:lnTo>
                  <a:lnTo>
                    <a:pt x="32893" y="421055"/>
                  </a:lnTo>
                  <a:lnTo>
                    <a:pt x="32893" y="661327"/>
                  </a:lnTo>
                  <a:lnTo>
                    <a:pt x="36893" y="664768"/>
                  </a:lnTo>
                  <a:lnTo>
                    <a:pt x="627900" y="664768"/>
                  </a:lnTo>
                  <a:lnTo>
                    <a:pt x="631329" y="661327"/>
                  </a:lnTo>
                  <a:lnTo>
                    <a:pt x="631329" y="642454"/>
                  </a:lnTo>
                  <a:lnTo>
                    <a:pt x="631329" y="532612"/>
                  </a:lnTo>
                  <a:lnTo>
                    <a:pt x="631329" y="509727"/>
                  </a:lnTo>
                  <a:lnTo>
                    <a:pt x="631329" y="421627"/>
                  </a:lnTo>
                  <a:lnTo>
                    <a:pt x="631329" y="421055"/>
                  </a:lnTo>
                  <a:lnTo>
                    <a:pt x="649643" y="421055"/>
                  </a:lnTo>
                  <a:lnTo>
                    <a:pt x="658114" y="419874"/>
                  </a:lnTo>
                  <a:lnTo>
                    <a:pt x="663003" y="416331"/>
                  </a:lnTo>
                  <a:lnTo>
                    <a:pt x="664362" y="410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80597" y="2064361"/>
              <a:ext cx="66609" cy="6693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592155" y="2064361"/>
              <a:ext cx="66364" cy="6679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415374" y="2086685"/>
              <a:ext cx="509270" cy="177800"/>
            </a:xfrm>
            <a:custGeom>
              <a:avLst/>
              <a:gdLst/>
              <a:ahLst/>
              <a:cxnLst/>
              <a:rect l="l" t="t" r="r" b="b"/>
              <a:pathLst>
                <a:path w="509270" h="177800">
                  <a:moveTo>
                    <a:pt x="21170" y="110972"/>
                  </a:moveTo>
                  <a:lnTo>
                    <a:pt x="0" y="110972"/>
                  </a:lnTo>
                  <a:lnTo>
                    <a:pt x="0" y="176771"/>
                  </a:lnTo>
                  <a:lnTo>
                    <a:pt x="21170" y="176771"/>
                  </a:lnTo>
                  <a:lnTo>
                    <a:pt x="21170" y="110972"/>
                  </a:lnTo>
                  <a:close/>
                </a:path>
                <a:path w="509270" h="177800">
                  <a:moveTo>
                    <a:pt x="21170" y="0"/>
                  </a:moveTo>
                  <a:lnTo>
                    <a:pt x="0" y="0"/>
                  </a:lnTo>
                  <a:lnTo>
                    <a:pt x="0" y="44043"/>
                  </a:lnTo>
                  <a:lnTo>
                    <a:pt x="21170" y="44043"/>
                  </a:lnTo>
                  <a:lnTo>
                    <a:pt x="21170" y="0"/>
                  </a:lnTo>
                  <a:close/>
                </a:path>
                <a:path w="509270" h="177800">
                  <a:moveTo>
                    <a:pt x="65214" y="110972"/>
                  </a:moveTo>
                  <a:lnTo>
                    <a:pt x="44056" y="110972"/>
                  </a:lnTo>
                  <a:lnTo>
                    <a:pt x="44056" y="176771"/>
                  </a:lnTo>
                  <a:lnTo>
                    <a:pt x="65214" y="176771"/>
                  </a:lnTo>
                  <a:lnTo>
                    <a:pt x="65214" y="110972"/>
                  </a:lnTo>
                  <a:close/>
                </a:path>
                <a:path w="509270" h="177800">
                  <a:moveTo>
                    <a:pt x="65214" y="558"/>
                  </a:moveTo>
                  <a:lnTo>
                    <a:pt x="44056" y="558"/>
                  </a:lnTo>
                  <a:lnTo>
                    <a:pt x="44056" y="44043"/>
                  </a:lnTo>
                  <a:lnTo>
                    <a:pt x="65214" y="44043"/>
                  </a:lnTo>
                  <a:lnTo>
                    <a:pt x="65214" y="558"/>
                  </a:lnTo>
                  <a:close/>
                </a:path>
                <a:path w="509270" h="177800">
                  <a:moveTo>
                    <a:pt x="109842" y="110972"/>
                  </a:moveTo>
                  <a:lnTo>
                    <a:pt x="88671" y="110972"/>
                  </a:lnTo>
                  <a:lnTo>
                    <a:pt x="88671" y="176771"/>
                  </a:lnTo>
                  <a:lnTo>
                    <a:pt x="109842" y="176771"/>
                  </a:lnTo>
                  <a:lnTo>
                    <a:pt x="109842" y="110972"/>
                  </a:lnTo>
                  <a:close/>
                </a:path>
                <a:path w="509270" h="177800">
                  <a:moveTo>
                    <a:pt x="109842" y="558"/>
                  </a:moveTo>
                  <a:lnTo>
                    <a:pt x="88671" y="558"/>
                  </a:lnTo>
                  <a:lnTo>
                    <a:pt x="88671" y="44043"/>
                  </a:lnTo>
                  <a:lnTo>
                    <a:pt x="109842" y="44043"/>
                  </a:lnTo>
                  <a:lnTo>
                    <a:pt x="109842" y="558"/>
                  </a:lnTo>
                  <a:close/>
                </a:path>
                <a:path w="509270" h="177800">
                  <a:moveTo>
                    <a:pt x="419938" y="111556"/>
                  </a:moveTo>
                  <a:lnTo>
                    <a:pt x="398767" y="111556"/>
                  </a:lnTo>
                  <a:lnTo>
                    <a:pt x="398767" y="177342"/>
                  </a:lnTo>
                  <a:lnTo>
                    <a:pt x="419938" y="177342"/>
                  </a:lnTo>
                  <a:lnTo>
                    <a:pt x="419938" y="111556"/>
                  </a:lnTo>
                  <a:close/>
                </a:path>
                <a:path w="509270" h="177800">
                  <a:moveTo>
                    <a:pt x="419938" y="558"/>
                  </a:moveTo>
                  <a:lnTo>
                    <a:pt x="398767" y="558"/>
                  </a:lnTo>
                  <a:lnTo>
                    <a:pt x="398767" y="44043"/>
                  </a:lnTo>
                  <a:lnTo>
                    <a:pt x="419938" y="44043"/>
                  </a:lnTo>
                  <a:lnTo>
                    <a:pt x="419938" y="558"/>
                  </a:lnTo>
                  <a:close/>
                </a:path>
                <a:path w="509270" h="177800">
                  <a:moveTo>
                    <a:pt x="464553" y="111556"/>
                  </a:moveTo>
                  <a:lnTo>
                    <a:pt x="442810" y="111556"/>
                  </a:lnTo>
                  <a:lnTo>
                    <a:pt x="442810" y="176771"/>
                  </a:lnTo>
                  <a:lnTo>
                    <a:pt x="464553" y="176771"/>
                  </a:lnTo>
                  <a:lnTo>
                    <a:pt x="464553" y="111556"/>
                  </a:lnTo>
                  <a:close/>
                </a:path>
                <a:path w="509270" h="177800">
                  <a:moveTo>
                    <a:pt x="464553" y="558"/>
                  </a:moveTo>
                  <a:lnTo>
                    <a:pt x="442810" y="558"/>
                  </a:lnTo>
                  <a:lnTo>
                    <a:pt x="442810" y="44043"/>
                  </a:lnTo>
                  <a:lnTo>
                    <a:pt x="464553" y="44043"/>
                  </a:lnTo>
                  <a:lnTo>
                    <a:pt x="464553" y="558"/>
                  </a:lnTo>
                  <a:close/>
                </a:path>
                <a:path w="509270" h="177800">
                  <a:moveTo>
                    <a:pt x="508622" y="111556"/>
                  </a:moveTo>
                  <a:lnTo>
                    <a:pt x="487438" y="111556"/>
                  </a:lnTo>
                  <a:lnTo>
                    <a:pt x="487438" y="176771"/>
                  </a:lnTo>
                  <a:lnTo>
                    <a:pt x="508622" y="176771"/>
                  </a:lnTo>
                  <a:lnTo>
                    <a:pt x="508622" y="111556"/>
                  </a:lnTo>
                  <a:close/>
                </a:path>
                <a:path w="509270" h="177800">
                  <a:moveTo>
                    <a:pt x="509181" y="558"/>
                  </a:moveTo>
                  <a:lnTo>
                    <a:pt x="487438" y="558"/>
                  </a:lnTo>
                  <a:lnTo>
                    <a:pt x="487438" y="44043"/>
                  </a:lnTo>
                  <a:lnTo>
                    <a:pt x="509181" y="44043"/>
                  </a:lnTo>
                  <a:lnTo>
                    <a:pt x="509181" y="5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618489" y="3281641"/>
              <a:ext cx="2128011" cy="2128011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95835" y="3290541"/>
            <a:ext cx="2128011" cy="21280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443728"/>
            <a:ext cx="12192000" cy="1414780"/>
          </a:xfrm>
          <a:custGeom>
            <a:avLst/>
            <a:gdLst/>
            <a:ahLst/>
            <a:cxnLst/>
            <a:rect l="l" t="t" r="r" b="b"/>
            <a:pathLst>
              <a:path w="12192000" h="1414779">
                <a:moveTo>
                  <a:pt x="12192000" y="0"/>
                </a:moveTo>
                <a:lnTo>
                  <a:pt x="0" y="0"/>
                </a:lnTo>
                <a:lnTo>
                  <a:pt x="0" y="1414272"/>
                </a:lnTo>
                <a:lnTo>
                  <a:pt x="12192000" y="1414272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06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6199" y="187579"/>
            <a:ext cx="6497955" cy="1122680"/>
          </a:xfrm>
          <a:prstGeom prst="rect"/>
        </p:spPr>
        <p:txBody>
          <a:bodyPr wrap="square" lIns="0" tIns="133985" rIns="0" bIns="0" rtlCol="0" vert="horz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1055"/>
              </a:spcBef>
            </a:pPr>
            <a:r>
              <a:rPr dirty="0" spc="-130"/>
              <a:t>Три</a:t>
            </a:r>
            <a:r>
              <a:rPr dirty="0" spc="-265"/>
              <a:t> </a:t>
            </a:r>
            <a:r>
              <a:rPr dirty="0" spc="-80"/>
              <a:t>миссии</a:t>
            </a:r>
            <a:r>
              <a:rPr dirty="0" spc="-235"/>
              <a:t> </a:t>
            </a:r>
            <a:r>
              <a:rPr dirty="0" spc="-100"/>
              <a:t>университ</a:t>
            </a:r>
            <a:r>
              <a:rPr dirty="0" spc="-114"/>
              <a:t>е</a:t>
            </a:r>
            <a:r>
              <a:rPr dirty="0" spc="-70"/>
              <a:t>та  </a:t>
            </a:r>
            <a:r>
              <a:rPr dirty="0" spc="-145"/>
              <a:t>и</a:t>
            </a:r>
            <a:r>
              <a:rPr dirty="0" spc="-265"/>
              <a:t> </a:t>
            </a:r>
            <a:r>
              <a:rPr dirty="0" spc="-65"/>
              <a:t>ее</a:t>
            </a:r>
            <a:r>
              <a:rPr dirty="0" spc="-260"/>
              <a:t> </a:t>
            </a:r>
            <a:r>
              <a:rPr dirty="0" spc="-155"/>
              <a:t>роль</a:t>
            </a:r>
            <a:r>
              <a:rPr dirty="0" spc="-270"/>
              <a:t> </a:t>
            </a:r>
            <a:r>
              <a:rPr dirty="0" spc="-210"/>
              <a:t>в</a:t>
            </a:r>
            <a:r>
              <a:rPr dirty="0" spc="-265"/>
              <a:t> </a:t>
            </a:r>
            <a:r>
              <a:rPr dirty="0" spc="10"/>
              <a:t>р</a:t>
            </a:r>
            <a:r>
              <a:rPr dirty="0" spc="-10"/>
              <a:t>а</a:t>
            </a:r>
            <a:r>
              <a:rPr dirty="0" spc="-180"/>
              <a:t>звитии</a:t>
            </a:r>
            <a:r>
              <a:rPr dirty="0" spc="-260"/>
              <a:t> </a:t>
            </a:r>
            <a:r>
              <a:rPr dirty="0" spc="-85"/>
              <a:t>вуза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8975" y="4184396"/>
            <a:ext cx="10460355" cy="930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800" spc="100">
                <a:latin typeface="Tahoma"/>
                <a:cs typeface="Tahoma"/>
              </a:rPr>
              <a:t>Современный</a:t>
            </a:r>
            <a:r>
              <a:rPr dirty="0" sz="1800" spc="-140">
                <a:latin typeface="Tahoma"/>
                <a:cs typeface="Tahoma"/>
              </a:rPr>
              <a:t> </a:t>
            </a:r>
            <a:r>
              <a:rPr dirty="0" sz="1800" spc="70">
                <a:latin typeface="Tahoma"/>
                <a:cs typeface="Tahoma"/>
              </a:rPr>
              <a:t>университет</a:t>
            </a:r>
            <a:r>
              <a:rPr dirty="0" sz="1800" spc="-150">
                <a:latin typeface="Tahoma"/>
                <a:cs typeface="Tahoma"/>
              </a:rPr>
              <a:t> </a:t>
            </a:r>
            <a:r>
              <a:rPr dirty="0" sz="1800" spc="85">
                <a:latin typeface="Tahoma"/>
                <a:cs typeface="Tahoma"/>
              </a:rPr>
              <a:t>не</a:t>
            </a:r>
            <a:r>
              <a:rPr dirty="0" sz="1800" spc="-120">
                <a:latin typeface="Tahoma"/>
                <a:cs typeface="Tahoma"/>
              </a:rPr>
              <a:t> </a:t>
            </a:r>
            <a:r>
              <a:rPr dirty="0" sz="1800" spc="45">
                <a:latin typeface="Tahoma"/>
                <a:cs typeface="Tahoma"/>
              </a:rPr>
              <a:t>только</a:t>
            </a:r>
            <a:r>
              <a:rPr dirty="0" sz="1800" spc="-140">
                <a:latin typeface="Tahoma"/>
                <a:cs typeface="Tahoma"/>
              </a:rPr>
              <a:t> </a:t>
            </a:r>
            <a:r>
              <a:rPr dirty="0" sz="1800" spc="25">
                <a:latin typeface="Tahoma"/>
                <a:cs typeface="Tahoma"/>
              </a:rPr>
              <a:t>учит</a:t>
            </a:r>
            <a:r>
              <a:rPr dirty="0" sz="1800" spc="-120">
                <a:latin typeface="Tahoma"/>
                <a:cs typeface="Tahoma"/>
              </a:rPr>
              <a:t> </a:t>
            </a:r>
            <a:r>
              <a:rPr dirty="0" sz="1800" spc="75">
                <a:latin typeface="Tahoma"/>
                <a:cs typeface="Tahoma"/>
              </a:rPr>
              <a:t>и</a:t>
            </a:r>
            <a:r>
              <a:rPr dirty="0" sz="1800" spc="-125">
                <a:latin typeface="Tahoma"/>
                <a:cs typeface="Tahoma"/>
              </a:rPr>
              <a:t> </a:t>
            </a:r>
            <a:r>
              <a:rPr dirty="0" sz="1800" spc="80">
                <a:latin typeface="Tahoma"/>
                <a:cs typeface="Tahoma"/>
              </a:rPr>
              <a:t>делает</a:t>
            </a:r>
            <a:r>
              <a:rPr dirty="0" sz="1800" spc="-105">
                <a:latin typeface="Tahoma"/>
                <a:cs typeface="Tahoma"/>
              </a:rPr>
              <a:t> </a:t>
            </a:r>
            <a:r>
              <a:rPr dirty="0" sz="1800" spc="85">
                <a:latin typeface="Tahoma"/>
                <a:cs typeface="Tahoma"/>
              </a:rPr>
              <a:t>исследования,</a:t>
            </a:r>
            <a:r>
              <a:rPr dirty="0" sz="1800" spc="-140">
                <a:latin typeface="Tahoma"/>
                <a:cs typeface="Tahoma"/>
              </a:rPr>
              <a:t> </a:t>
            </a:r>
            <a:r>
              <a:rPr dirty="0" sz="1800" spc="95">
                <a:latin typeface="Tahoma"/>
                <a:cs typeface="Tahoma"/>
              </a:rPr>
              <a:t>но</a:t>
            </a:r>
            <a:r>
              <a:rPr dirty="0" sz="1800" spc="-140">
                <a:latin typeface="Tahoma"/>
                <a:cs typeface="Tahoma"/>
              </a:rPr>
              <a:t> </a:t>
            </a:r>
            <a:r>
              <a:rPr dirty="0" sz="1800" spc="75">
                <a:latin typeface="Tahoma"/>
                <a:cs typeface="Tahoma"/>
              </a:rPr>
              <a:t>и</a:t>
            </a:r>
            <a:r>
              <a:rPr dirty="0" sz="1800" spc="-120">
                <a:latin typeface="Tahoma"/>
                <a:cs typeface="Tahoma"/>
              </a:rPr>
              <a:t> </a:t>
            </a:r>
            <a:r>
              <a:rPr dirty="0" sz="1800" spc="65">
                <a:latin typeface="Tahoma"/>
                <a:cs typeface="Tahoma"/>
              </a:rPr>
              <a:t>участвует</a:t>
            </a:r>
            <a:r>
              <a:rPr dirty="0" sz="1800" spc="-114">
                <a:latin typeface="Tahoma"/>
                <a:cs typeface="Tahoma"/>
              </a:rPr>
              <a:t> </a:t>
            </a:r>
            <a:r>
              <a:rPr dirty="0" sz="1800" spc="35">
                <a:latin typeface="Tahoma"/>
                <a:cs typeface="Tahoma"/>
              </a:rPr>
              <a:t>в</a:t>
            </a:r>
            <a:r>
              <a:rPr dirty="0" sz="1800" spc="-125">
                <a:latin typeface="Tahoma"/>
                <a:cs typeface="Tahoma"/>
              </a:rPr>
              <a:t> </a:t>
            </a:r>
            <a:r>
              <a:rPr dirty="0" sz="1800" spc="70">
                <a:latin typeface="Tahoma"/>
                <a:cs typeface="Tahoma"/>
              </a:rPr>
              <a:t>развитии </a:t>
            </a:r>
            <a:r>
              <a:rPr dirty="0" sz="1800" spc="-545">
                <a:latin typeface="Tahoma"/>
                <a:cs typeface="Tahoma"/>
              </a:rPr>
              <a:t> </a:t>
            </a:r>
            <a:r>
              <a:rPr dirty="0" sz="1800" spc="75">
                <a:latin typeface="Tahoma"/>
                <a:cs typeface="Tahoma"/>
              </a:rPr>
              <a:t>региона,</a:t>
            </a:r>
            <a:r>
              <a:rPr dirty="0" sz="1800" spc="-140">
                <a:latin typeface="Tahoma"/>
                <a:cs typeface="Tahoma"/>
              </a:rPr>
              <a:t> </a:t>
            </a:r>
            <a:r>
              <a:rPr dirty="0" sz="1800" spc="75">
                <a:latin typeface="Tahoma"/>
                <a:cs typeface="Tahoma"/>
              </a:rPr>
              <a:t>взаимодействует</a:t>
            </a:r>
            <a:r>
              <a:rPr dirty="0" sz="1800" spc="-125">
                <a:latin typeface="Tahoma"/>
                <a:cs typeface="Tahoma"/>
              </a:rPr>
              <a:t> </a:t>
            </a:r>
            <a:r>
              <a:rPr dirty="0" sz="1800" spc="185">
                <a:latin typeface="Tahoma"/>
                <a:cs typeface="Tahoma"/>
              </a:rPr>
              <a:t>с</a:t>
            </a:r>
            <a:r>
              <a:rPr dirty="0" sz="1800" spc="-125">
                <a:latin typeface="Tahoma"/>
                <a:cs typeface="Tahoma"/>
              </a:rPr>
              <a:t> </a:t>
            </a:r>
            <a:r>
              <a:rPr dirty="0" sz="1800" spc="75">
                <a:latin typeface="Tahoma"/>
                <a:cs typeface="Tahoma"/>
              </a:rPr>
              <a:t>обществом,</a:t>
            </a:r>
            <a:r>
              <a:rPr dirty="0" sz="1800" spc="-130">
                <a:latin typeface="Tahoma"/>
                <a:cs typeface="Tahoma"/>
              </a:rPr>
              <a:t> </a:t>
            </a:r>
            <a:r>
              <a:rPr dirty="0" sz="1800" spc="85">
                <a:solidFill>
                  <a:srgbClr val="EE975B"/>
                </a:solidFill>
                <a:latin typeface="Tahoma"/>
                <a:cs typeface="Tahoma"/>
              </a:rPr>
              <a:t>реализует</a:t>
            </a:r>
            <a:r>
              <a:rPr dirty="0" sz="1800" spc="-135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95">
                <a:solidFill>
                  <a:srgbClr val="EE975B"/>
                </a:solidFill>
                <a:latin typeface="Tahoma"/>
                <a:cs typeface="Tahoma"/>
              </a:rPr>
              <a:t>социальные</a:t>
            </a:r>
            <a:r>
              <a:rPr dirty="0" sz="1800" spc="-114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95">
                <a:solidFill>
                  <a:srgbClr val="EE975B"/>
                </a:solidFill>
                <a:latin typeface="Tahoma"/>
                <a:cs typeface="Tahoma"/>
              </a:rPr>
              <a:t>программы</a:t>
            </a:r>
            <a:r>
              <a:rPr dirty="0" sz="1800" spc="-160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85">
                <a:solidFill>
                  <a:srgbClr val="EE975B"/>
                </a:solidFill>
                <a:latin typeface="Tahoma"/>
                <a:cs typeface="Tahoma"/>
              </a:rPr>
              <a:t>и</a:t>
            </a:r>
            <a:r>
              <a:rPr dirty="0" sz="1800" spc="-135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70">
                <a:solidFill>
                  <a:srgbClr val="EE975B"/>
                </a:solidFill>
                <a:latin typeface="Tahoma"/>
                <a:cs typeface="Tahoma"/>
              </a:rPr>
              <a:t>воспитывает </a:t>
            </a:r>
            <a:r>
              <a:rPr dirty="0" sz="1800" spc="75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70">
                <a:solidFill>
                  <a:srgbClr val="EE975B"/>
                </a:solidFill>
                <a:latin typeface="Tahoma"/>
                <a:cs typeface="Tahoma"/>
              </a:rPr>
              <a:t>активных</a:t>
            </a:r>
            <a:r>
              <a:rPr dirty="0" sz="1800" spc="-145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85">
                <a:solidFill>
                  <a:srgbClr val="EE975B"/>
                </a:solidFill>
                <a:latin typeface="Tahoma"/>
                <a:cs typeface="Tahoma"/>
              </a:rPr>
              <a:t>и</a:t>
            </a:r>
            <a:r>
              <a:rPr dirty="0" sz="1800" spc="-140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60">
                <a:solidFill>
                  <a:srgbClr val="EE975B"/>
                </a:solidFill>
                <a:latin typeface="Tahoma"/>
                <a:cs typeface="Tahoma"/>
              </a:rPr>
              <a:t>ответственных</a:t>
            </a:r>
            <a:r>
              <a:rPr dirty="0" sz="1800" spc="-100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120">
                <a:solidFill>
                  <a:srgbClr val="EE975B"/>
                </a:solidFill>
                <a:latin typeface="Tahoma"/>
                <a:cs typeface="Tahoma"/>
              </a:rPr>
              <a:t>граждан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6772" y="1569732"/>
            <a:ext cx="3025140" cy="2372360"/>
            <a:chOff x="386772" y="1569732"/>
            <a:chExt cx="3025140" cy="237236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6772" y="1930744"/>
              <a:ext cx="3025024" cy="20111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004" y="2548077"/>
              <a:ext cx="2992373" cy="8071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4444" y="2048256"/>
              <a:ext cx="2680716" cy="16672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1569732"/>
              <a:ext cx="1189621" cy="11911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85900" y="1705356"/>
              <a:ext cx="718185" cy="719455"/>
            </a:xfrm>
            <a:custGeom>
              <a:avLst/>
              <a:gdLst/>
              <a:ahLst/>
              <a:cxnLst/>
              <a:rect l="l" t="t" r="r" b="b"/>
              <a:pathLst>
                <a:path w="718185" h="719455">
                  <a:moveTo>
                    <a:pt x="598170" y="0"/>
                  </a:moveTo>
                  <a:lnTo>
                    <a:pt x="119634" y="0"/>
                  </a:lnTo>
                  <a:lnTo>
                    <a:pt x="73080" y="9405"/>
                  </a:lnTo>
                  <a:lnTo>
                    <a:pt x="35052" y="35052"/>
                  </a:lnTo>
                  <a:lnTo>
                    <a:pt x="9405" y="73080"/>
                  </a:lnTo>
                  <a:lnTo>
                    <a:pt x="0" y="119634"/>
                  </a:lnTo>
                  <a:lnTo>
                    <a:pt x="0" y="599694"/>
                  </a:lnTo>
                  <a:lnTo>
                    <a:pt x="9405" y="646247"/>
                  </a:lnTo>
                  <a:lnTo>
                    <a:pt x="35051" y="684276"/>
                  </a:lnTo>
                  <a:lnTo>
                    <a:pt x="73080" y="709922"/>
                  </a:lnTo>
                  <a:lnTo>
                    <a:pt x="119634" y="719328"/>
                  </a:lnTo>
                  <a:lnTo>
                    <a:pt x="598170" y="719328"/>
                  </a:lnTo>
                  <a:lnTo>
                    <a:pt x="644723" y="709922"/>
                  </a:lnTo>
                  <a:lnTo>
                    <a:pt x="682752" y="684276"/>
                  </a:lnTo>
                  <a:lnTo>
                    <a:pt x="708398" y="646247"/>
                  </a:lnTo>
                  <a:lnTo>
                    <a:pt x="717804" y="599694"/>
                  </a:lnTo>
                  <a:lnTo>
                    <a:pt x="717804" y="119634"/>
                  </a:lnTo>
                  <a:lnTo>
                    <a:pt x="708398" y="73080"/>
                  </a:lnTo>
                  <a:lnTo>
                    <a:pt x="682752" y="35052"/>
                  </a:lnTo>
                  <a:lnTo>
                    <a:pt x="644723" y="9405"/>
                  </a:lnTo>
                  <a:lnTo>
                    <a:pt x="598170" y="0"/>
                  </a:lnTo>
                  <a:close/>
                </a:path>
              </a:pathLst>
            </a:custGeom>
            <a:solidFill>
              <a:srgbClr val="2A065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7528" y="1891284"/>
              <a:ext cx="574548" cy="34290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58976" y="2903346"/>
            <a:ext cx="15709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14">
                <a:latin typeface="Tahoma"/>
                <a:cs typeface="Tahoma"/>
              </a:rPr>
              <a:t>Образование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68882" y="5687364"/>
            <a:ext cx="9117965" cy="741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820"/>
              </a:lnSpc>
              <a:spcBef>
                <a:spcPts val="100"/>
              </a:spcBef>
            </a:pPr>
            <a:r>
              <a:rPr dirty="0" sz="2400" spc="-85" i="1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400" spc="-95" i="1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2400" spc="-65" i="1">
                <a:solidFill>
                  <a:srgbClr val="FFFFFF"/>
                </a:solidFill>
                <a:latin typeface="Verdana"/>
                <a:cs typeface="Verdana"/>
              </a:rPr>
              <a:t>хнол</a:t>
            </a:r>
            <a:r>
              <a:rPr dirty="0" sz="2400" spc="-70" i="1">
                <a:solidFill>
                  <a:srgbClr val="FFFFFF"/>
                </a:solidFill>
                <a:latin typeface="Verdana"/>
                <a:cs typeface="Verdana"/>
              </a:rPr>
              <a:t>ог</a:t>
            </a:r>
            <a:r>
              <a:rPr dirty="0" sz="2400" spc="-114" i="1">
                <a:solidFill>
                  <a:srgbClr val="FFFFFF"/>
                </a:solidFill>
                <a:latin typeface="Verdana"/>
                <a:cs typeface="Verdana"/>
              </a:rPr>
              <a:t>ия</a:t>
            </a:r>
            <a:r>
              <a:rPr dirty="0" sz="2400" spc="-28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80" i="1">
                <a:solidFill>
                  <a:srgbClr val="FFFFFF"/>
                </a:solidFill>
                <a:latin typeface="Verdana"/>
                <a:cs typeface="Verdana"/>
              </a:rPr>
              <a:t>«Обучен</a:t>
            </a:r>
            <a:r>
              <a:rPr dirty="0" sz="2400" spc="-90" i="1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2400" spc="-35" i="1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2400" spc="-254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20" i="1">
                <a:solidFill>
                  <a:srgbClr val="FFFFFF"/>
                </a:solidFill>
                <a:latin typeface="Verdana"/>
                <a:cs typeface="Verdana"/>
              </a:rPr>
              <a:t>сл</a:t>
            </a:r>
            <a:r>
              <a:rPr dirty="0" sz="2400" spc="-55" i="1">
                <a:solidFill>
                  <a:srgbClr val="FFFFFF"/>
                </a:solidFill>
                <a:latin typeface="Verdana"/>
                <a:cs typeface="Verdana"/>
              </a:rPr>
              <a:t>ужен</a:t>
            </a:r>
            <a:r>
              <a:rPr dirty="0" sz="2400" spc="-65" i="1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2400" spc="-130" i="1">
                <a:solidFill>
                  <a:srgbClr val="FFFFFF"/>
                </a:solidFill>
                <a:latin typeface="Verdana"/>
                <a:cs typeface="Verdana"/>
              </a:rPr>
              <a:t>ем»</a:t>
            </a:r>
            <a:endParaRPr sz="2400">
              <a:latin typeface="Verdana"/>
              <a:cs typeface="Verdana"/>
            </a:endParaRPr>
          </a:p>
          <a:p>
            <a:pPr marL="3599179">
              <a:lnSpc>
                <a:spcPts val="2820"/>
              </a:lnSpc>
            </a:pPr>
            <a:r>
              <a:rPr dirty="0" sz="2400" spc="-150" i="1">
                <a:solidFill>
                  <a:srgbClr val="EE975B"/>
                </a:solidFill>
                <a:latin typeface="Verdana"/>
                <a:cs typeface="Verdana"/>
              </a:rPr>
              <a:t>-</a:t>
            </a:r>
            <a:r>
              <a:rPr dirty="0" sz="2400" spc="-285" i="1">
                <a:solidFill>
                  <a:srgbClr val="EE975B"/>
                </a:solidFill>
                <a:latin typeface="Verdana"/>
                <a:cs typeface="Verdana"/>
              </a:rPr>
              <a:t> </a:t>
            </a:r>
            <a:r>
              <a:rPr dirty="0" sz="2400" spc="-100" i="1">
                <a:solidFill>
                  <a:srgbClr val="EE975B"/>
                </a:solidFill>
                <a:latin typeface="Verdana"/>
                <a:cs typeface="Verdana"/>
              </a:rPr>
              <a:t>к</a:t>
            </a:r>
            <a:r>
              <a:rPr dirty="0" sz="2400" spc="-95" i="1">
                <a:solidFill>
                  <a:srgbClr val="EE975B"/>
                </a:solidFill>
                <a:latin typeface="Verdana"/>
                <a:cs typeface="Verdana"/>
              </a:rPr>
              <a:t>л</a:t>
            </a:r>
            <a:r>
              <a:rPr dirty="0" sz="2400" spc="-100" i="1">
                <a:solidFill>
                  <a:srgbClr val="EE975B"/>
                </a:solidFill>
                <a:latin typeface="Verdana"/>
                <a:cs typeface="Verdana"/>
              </a:rPr>
              <a:t>юч</a:t>
            </a:r>
            <a:r>
              <a:rPr dirty="0" sz="2400" spc="-280" i="1">
                <a:solidFill>
                  <a:srgbClr val="EE975B"/>
                </a:solidFill>
                <a:latin typeface="Verdana"/>
                <a:cs typeface="Verdana"/>
              </a:rPr>
              <a:t> </a:t>
            </a:r>
            <a:r>
              <a:rPr dirty="0" sz="2400" spc="-145" i="1">
                <a:solidFill>
                  <a:srgbClr val="EE975B"/>
                </a:solidFill>
                <a:latin typeface="Verdana"/>
                <a:cs typeface="Verdana"/>
              </a:rPr>
              <a:t>к</a:t>
            </a:r>
            <a:r>
              <a:rPr dirty="0" sz="2400" spc="-290" i="1">
                <a:solidFill>
                  <a:srgbClr val="EE975B"/>
                </a:solidFill>
                <a:latin typeface="Verdana"/>
                <a:cs typeface="Verdana"/>
              </a:rPr>
              <a:t> </a:t>
            </a:r>
            <a:r>
              <a:rPr dirty="0" sz="2400" spc="-15" i="1">
                <a:solidFill>
                  <a:srgbClr val="EE975B"/>
                </a:solidFill>
                <a:latin typeface="Verdana"/>
                <a:cs typeface="Verdana"/>
              </a:rPr>
              <a:t>р</a:t>
            </a:r>
            <a:r>
              <a:rPr dirty="0" sz="2400" spc="-25" i="1">
                <a:solidFill>
                  <a:srgbClr val="EE975B"/>
                </a:solidFill>
                <a:latin typeface="Verdana"/>
                <a:cs typeface="Verdana"/>
              </a:rPr>
              <a:t>е</a:t>
            </a:r>
            <a:r>
              <a:rPr dirty="0" sz="2400" spc="-35" i="1">
                <a:solidFill>
                  <a:srgbClr val="EE975B"/>
                </a:solidFill>
                <a:latin typeface="Verdana"/>
                <a:cs typeface="Verdana"/>
              </a:rPr>
              <a:t>ализации</a:t>
            </a:r>
            <a:r>
              <a:rPr dirty="0" sz="2400" spc="-254" i="1">
                <a:solidFill>
                  <a:srgbClr val="EE975B"/>
                </a:solidFill>
                <a:latin typeface="Verdana"/>
                <a:cs typeface="Verdana"/>
              </a:rPr>
              <a:t> </a:t>
            </a:r>
            <a:r>
              <a:rPr dirty="0" sz="2400" spc="-75" i="1">
                <a:solidFill>
                  <a:srgbClr val="FFFFFF"/>
                </a:solidFill>
                <a:latin typeface="Verdana"/>
                <a:cs typeface="Verdana"/>
              </a:rPr>
              <a:t>третьей</a:t>
            </a:r>
            <a:r>
              <a:rPr dirty="0" sz="2400" spc="-28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5" i="1">
                <a:solidFill>
                  <a:srgbClr val="FFFFFF"/>
                </a:solidFill>
                <a:latin typeface="Verdana"/>
                <a:cs typeface="Verdana"/>
              </a:rPr>
              <a:t>миссии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01590" y="6460997"/>
            <a:ext cx="3052445" cy="0"/>
          </a:xfrm>
          <a:custGeom>
            <a:avLst/>
            <a:gdLst/>
            <a:ahLst/>
            <a:cxnLst/>
            <a:rect l="l" t="t" r="r" b="b"/>
            <a:pathLst>
              <a:path w="3052445" h="0">
                <a:moveTo>
                  <a:pt x="0" y="0"/>
                </a:moveTo>
                <a:lnTo>
                  <a:pt x="3052191" y="0"/>
                </a:lnTo>
              </a:path>
            </a:pathLst>
          </a:custGeom>
          <a:ln w="22860">
            <a:solidFill>
              <a:srgbClr val="EE975B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3997159" y="1568208"/>
            <a:ext cx="3027045" cy="2374265"/>
            <a:chOff x="3997159" y="1568208"/>
            <a:chExt cx="3027045" cy="237426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97159" y="1932223"/>
              <a:ext cx="3026486" cy="200968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24884" y="2549601"/>
              <a:ext cx="2992373" cy="80713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14799" y="2049779"/>
              <a:ext cx="2682240" cy="16657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60620" y="1568208"/>
              <a:ext cx="1191120" cy="119112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096255" y="1703832"/>
              <a:ext cx="719455" cy="719455"/>
            </a:xfrm>
            <a:custGeom>
              <a:avLst/>
              <a:gdLst/>
              <a:ahLst/>
              <a:cxnLst/>
              <a:rect l="l" t="t" r="r" b="b"/>
              <a:pathLst>
                <a:path w="719454" h="719455">
                  <a:moveTo>
                    <a:pt x="599440" y="0"/>
                  </a:moveTo>
                  <a:lnTo>
                    <a:pt x="119888" y="0"/>
                  </a:lnTo>
                  <a:lnTo>
                    <a:pt x="73241" y="9427"/>
                  </a:lnTo>
                  <a:lnTo>
                    <a:pt x="35131" y="35131"/>
                  </a:lnTo>
                  <a:lnTo>
                    <a:pt x="9427" y="73241"/>
                  </a:lnTo>
                  <a:lnTo>
                    <a:pt x="0" y="119887"/>
                  </a:lnTo>
                  <a:lnTo>
                    <a:pt x="0" y="599440"/>
                  </a:lnTo>
                  <a:lnTo>
                    <a:pt x="9427" y="646086"/>
                  </a:lnTo>
                  <a:lnTo>
                    <a:pt x="35131" y="684196"/>
                  </a:lnTo>
                  <a:lnTo>
                    <a:pt x="73241" y="709900"/>
                  </a:lnTo>
                  <a:lnTo>
                    <a:pt x="119888" y="719328"/>
                  </a:lnTo>
                  <a:lnTo>
                    <a:pt x="599440" y="719328"/>
                  </a:lnTo>
                  <a:lnTo>
                    <a:pt x="646086" y="709900"/>
                  </a:lnTo>
                  <a:lnTo>
                    <a:pt x="684196" y="684196"/>
                  </a:lnTo>
                  <a:lnTo>
                    <a:pt x="709900" y="646086"/>
                  </a:lnTo>
                  <a:lnTo>
                    <a:pt x="719328" y="599440"/>
                  </a:lnTo>
                  <a:lnTo>
                    <a:pt x="719328" y="119887"/>
                  </a:lnTo>
                  <a:lnTo>
                    <a:pt x="709900" y="73241"/>
                  </a:lnTo>
                  <a:lnTo>
                    <a:pt x="684196" y="35131"/>
                  </a:lnTo>
                  <a:lnTo>
                    <a:pt x="646086" y="9427"/>
                  </a:lnTo>
                  <a:lnTo>
                    <a:pt x="599440" y="0"/>
                  </a:lnTo>
                  <a:close/>
                </a:path>
              </a:pathLst>
            </a:custGeom>
            <a:solidFill>
              <a:srgbClr val="2A065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5090540" y="2903346"/>
            <a:ext cx="7321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45">
                <a:latin typeface="Tahoma"/>
                <a:cs typeface="Tahoma"/>
              </a:rPr>
              <a:t>Н</a:t>
            </a:r>
            <a:r>
              <a:rPr dirty="0" sz="1800" spc="175">
                <a:latin typeface="Tahoma"/>
                <a:cs typeface="Tahoma"/>
              </a:rPr>
              <a:t>а</a:t>
            </a:r>
            <a:r>
              <a:rPr dirty="0" sz="1800" spc="105">
                <a:latin typeface="Tahoma"/>
                <a:cs typeface="Tahoma"/>
              </a:rPr>
              <a:t>ука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206687" y="1806432"/>
            <a:ext cx="494030" cy="490855"/>
            <a:chOff x="5206687" y="1806432"/>
            <a:chExt cx="494030" cy="490855"/>
          </a:xfrm>
        </p:grpSpPr>
        <p:sp>
          <p:nvSpPr>
            <p:cNvPr id="23" name="object 23"/>
            <p:cNvSpPr/>
            <p:nvPr/>
          </p:nvSpPr>
          <p:spPr>
            <a:xfrm>
              <a:off x="5206682" y="1806434"/>
              <a:ext cx="494030" cy="490855"/>
            </a:xfrm>
            <a:custGeom>
              <a:avLst/>
              <a:gdLst/>
              <a:ahLst/>
              <a:cxnLst/>
              <a:rect l="l" t="t" r="r" b="b"/>
              <a:pathLst>
                <a:path w="494029" h="490855">
                  <a:moveTo>
                    <a:pt x="308571" y="335216"/>
                  </a:moveTo>
                  <a:lnTo>
                    <a:pt x="304482" y="304634"/>
                  </a:lnTo>
                  <a:lnTo>
                    <a:pt x="292658" y="272491"/>
                  </a:lnTo>
                  <a:lnTo>
                    <a:pt x="292658" y="353771"/>
                  </a:lnTo>
                  <a:lnTo>
                    <a:pt x="281571" y="393750"/>
                  </a:lnTo>
                  <a:lnTo>
                    <a:pt x="258660" y="428942"/>
                  </a:lnTo>
                  <a:lnTo>
                    <a:pt x="226136" y="456018"/>
                  </a:lnTo>
                  <a:lnTo>
                    <a:pt x="186232" y="471678"/>
                  </a:lnTo>
                  <a:lnTo>
                    <a:pt x="144856" y="475615"/>
                  </a:lnTo>
                  <a:lnTo>
                    <a:pt x="106387" y="467906"/>
                  </a:lnTo>
                  <a:lnTo>
                    <a:pt x="72186" y="449326"/>
                  </a:lnTo>
                  <a:lnTo>
                    <a:pt x="44246" y="422275"/>
                  </a:lnTo>
                  <a:lnTo>
                    <a:pt x="24638" y="389140"/>
                  </a:lnTo>
                  <a:lnTo>
                    <a:pt x="16040" y="340499"/>
                  </a:lnTo>
                  <a:lnTo>
                    <a:pt x="16751" y="324281"/>
                  </a:lnTo>
                  <a:lnTo>
                    <a:pt x="35471" y="264833"/>
                  </a:lnTo>
                  <a:lnTo>
                    <a:pt x="77851" y="220129"/>
                  </a:lnTo>
                  <a:lnTo>
                    <a:pt x="119227" y="200469"/>
                  </a:lnTo>
                  <a:lnTo>
                    <a:pt x="121196" y="200469"/>
                  </a:lnTo>
                  <a:lnTo>
                    <a:pt x="123164" y="198501"/>
                  </a:lnTo>
                  <a:lnTo>
                    <a:pt x="127114" y="198501"/>
                  </a:lnTo>
                  <a:lnTo>
                    <a:pt x="129082" y="196545"/>
                  </a:lnTo>
                  <a:lnTo>
                    <a:pt x="129209" y="194449"/>
                  </a:lnTo>
                  <a:lnTo>
                    <a:pt x="131051" y="192608"/>
                  </a:lnTo>
                  <a:lnTo>
                    <a:pt x="131051" y="121856"/>
                  </a:lnTo>
                  <a:lnTo>
                    <a:pt x="178358" y="121856"/>
                  </a:lnTo>
                  <a:lnTo>
                    <a:pt x="176377" y="123825"/>
                  </a:lnTo>
                  <a:lnTo>
                    <a:pt x="176377" y="159194"/>
                  </a:lnTo>
                  <a:lnTo>
                    <a:pt x="177241" y="166878"/>
                  </a:lnTo>
                  <a:lnTo>
                    <a:pt x="177495" y="182968"/>
                  </a:lnTo>
                  <a:lnTo>
                    <a:pt x="178358" y="190639"/>
                  </a:lnTo>
                  <a:lnTo>
                    <a:pt x="178358" y="196545"/>
                  </a:lnTo>
                  <a:lnTo>
                    <a:pt x="190169" y="200469"/>
                  </a:lnTo>
                  <a:lnTo>
                    <a:pt x="198056" y="202438"/>
                  </a:lnTo>
                  <a:lnTo>
                    <a:pt x="205943" y="206375"/>
                  </a:lnTo>
                  <a:lnTo>
                    <a:pt x="249047" y="234124"/>
                  </a:lnTo>
                  <a:lnTo>
                    <a:pt x="278866" y="275158"/>
                  </a:lnTo>
                  <a:lnTo>
                    <a:pt x="290690" y="316420"/>
                  </a:lnTo>
                  <a:lnTo>
                    <a:pt x="292658" y="353771"/>
                  </a:lnTo>
                  <a:lnTo>
                    <a:pt x="292658" y="272491"/>
                  </a:lnTo>
                  <a:lnTo>
                    <a:pt x="290283" y="266026"/>
                  </a:lnTo>
                  <a:lnTo>
                    <a:pt x="266293" y="231673"/>
                  </a:lnTo>
                  <a:lnTo>
                    <a:pt x="233807" y="204304"/>
                  </a:lnTo>
                  <a:lnTo>
                    <a:pt x="194119" y="186715"/>
                  </a:lnTo>
                  <a:lnTo>
                    <a:pt x="192151" y="184746"/>
                  </a:lnTo>
                  <a:lnTo>
                    <a:pt x="192151" y="121856"/>
                  </a:lnTo>
                  <a:lnTo>
                    <a:pt x="194119" y="119900"/>
                  </a:lnTo>
                  <a:lnTo>
                    <a:pt x="196088" y="119900"/>
                  </a:lnTo>
                  <a:lnTo>
                    <a:pt x="203873" y="114769"/>
                  </a:lnTo>
                  <a:lnTo>
                    <a:pt x="209638" y="108343"/>
                  </a:lnTo>
                  <a:lnTo>
                    <a:pt x="210781" y="106133"/>
                  </a:lnTo>
                  <a:lnTo>
                    <a:pt x="213550" y="100825"/>
                  </a:lnTo>
                  <a:lnTo>
                    <a:pt x="215798" y="92379"/>
                  </a:lnTo>
                  <a:lnTo>
                    <a:pt x="214414" y="83096"/>
                  </a:lnTo>
                  <a:lnTo>
                    <a:pt x="211124" y="76657"/>
                  </a:lnTo>
                  <a:lnTo>
                    <a:pt x="210616" y="75666"/>
                  </a:lnTo>
                  <a:lnTo>
                    <a:pt x="204990" y="69710"/>
                  </a:lnTo>
                  <a:lnTo>
                    <a:pt x="200025" y="66243"/>
                  </a:lnTo>
                  <a:lnTo>
                    <a:pt x="200025" y="82550"/>
                  </a:lnTo>
                  <a:lnTo>
                    <a:pt x="200025" y="96304"/>
                  </a:lnTo>
                  <a:lnTo>
                    <a:pt x="198056" y="102209"/>
                  </a:lnTo>
                  <a:lnTo>
                    <a:pt x="194119" y="106133"/>
                  </a:lnTo>
                  <a:lnTo>
                    <a:pt x="117259" y="106133"/>
                  </a:lnTo>
                  <a:lnTo>
                    <a:pt x="113322" y="104165"/>
                  </a:lnTo>
                  <a:lnTo>
                    <a:pt x="111353" y="102209"/>
                  </a:lnTo>
                  <a:lnTo>
                    <a:pt x="107403" y="96304"/>
                  </a:lnTo>
                  <a:lnTo>
                    <a:pt x="107403" y="90411"/>
                  </a:lnTo>
                  <a:lnTo>
                    <a:pt x="111353" y="78613"/>
                  </a:lnTo>
                  <a:lnTo>
                    <a:pt x="117259" y="76657"/>
                  </a:lnTo>
                  <a:lnTo>
                    <a:pt x="192151" y="76657"/>
                  </a:lnTo>
                  <a:lnTo>
                    <a:pt x="196088" y="78613"/>
                  </a:lnTo>
                  <a:lnTo>
                    <a:pt x="200025" y="82550"/>
                  </a:lnTo>
                  <a:lnTo>
                    <a:pt x="200025" y="66243"/>
                  </a:lnTo>
                  <a:lnTo>
                    <a:pt x="198056" y="64858"/>
                  </a:lnTo>
                  <a:lnTo>
                    <a:pt x="194119" y="62903"/>
                  </a:lnTo>
                  <a:lnTo>
                    <a:pt x="192151" y="60934"/>
                  </a:lnTo>
                  <a:lnTo>
                    <a:pt x="121196" y="60934"/>
                  </a:lnTo>
                  <a:lnTo>
                    <a:pt x="111899" y="63334"/>
                  </a:lnTo>
                  <a:lnTo>
                    <a:pt x="102971" y="69773"/>
                  </a:lnTo>
                  <a:lnTo>
                    <a:pt x="96253" y="79171"/>
                  </a:lnTo>
                  <a:lnTo>
                    <a:pt x="93611" y="90411"/>
                  </a:lnTo>
                  <a:lnTo>
                    <a:pt x="94195" y="99441"/>
                  </a:lnTo>
                  <a:lnTo>
                    <a:pt x="98298" y="108102"/>
                  </a:lnTo>
                  <a:lnTo>
                    <a:pt x="104978" y="115290"/>
                  </a:lnTo>
                  <a:lnTo>
                    <a:pt x="113322" y="119900"/>
                  </a:lnTo>
                  <a:lnTo>
                    <a:pt x="115290" y="119900"/>
                  </a:lnTo>
                  <a:lnTo>
                    <a:pt x="115290" y="184746"/>
                  </a:lnTo>
                  <a:lnTo>
                    <a:pt x="113322" y="186715"/>
                  </a:lnTo>
                  <a:lnTo>
                    <a:pt x="105930" y="188556"/>
                  </a:lnTo>
                  <a:lnTo>
                    <a:pt x="98539" y="191135"/>
                  </a:lnTo>
                  <a:lnTo>
                    <a:pt x="51485" y="222338"/>
                  </a:lnTo>
                  <a:lnTo>
                    <a:pt x="26606" y="253542"/>
                  </a:lnTo>
                  <a:lnTo>
                    <a:pt x="2959" y="308317"/>
                  </a:lnTo>
                  <a:lnTo>
                    <a:pt x="0" y="337273"/>
                  </a:lnTo>
                  <a:lnTo>
                    <a:pt x="2959" y="367525"/>
                  </a:lnTo>
                  <a:lnTo>
                    <a:pt x="17741" y="408063"/>
                  </a:lnTo>
                  <a:lnTo>
                    <a:pt x="42862" y="442696"/>
                  </a:lnTo>
                  <a:lnTo>
                    <a:pt x="76123" y="469226"/>
                  </a:lnTo>
                  <a:lnTo>
                    <a:pt x="115290" y="485444"/>
                  </a:lnTo>
                  <a:lnTo>
                    <a:pt x="161594" y="490855"/>
                  </a:lnTo>
                  <a:lnTo>
                    <a:pt x="184569" y="488213"/>
                  </a:lnTo>
                  <a:lnTo>
                    <a:pt x="229311" y="471195"/>
                  </a:lnTo>
                  <a:lnTo>
                    <a:pt x="266941" y="441718"/>
                  </a:lnTo>
                  <a:lnTo>
                    <a:pt x="297548" y="394182"/>
                  </a:lnTo>
                  <a:lnTo>
                    <a:pt x="306209" y="365074"/>
                  </a:lnTo>
                  <a:lnTo>
                    <a:pt x="308571" y="335216"/>
                  </a:lnTo>
                  <a:close/>
                </a:path>
                <a:path w="494029" h="490855">
                  <a:moveTo>
                    <a:pt x="416814" y="422554"/>
                  </a:moveTo>
                  <a:lnTo>
                    <a:pt x="324192" y="422554"/>
                  </a:lnTo>
                  <a:lnTo>
                    <a:pt x="324192" y="438277"/>
                  </a:lnTo>
                  <a:lnTo>
                    <a:pt x="416814" y="438277"/>
                  </a:lnTo>
                  <a:lnTo>
                    <a:pt x="416814" y="422554"/>
                  </a:lnTo>
                  <a:close/>
                </a:path>
                <a:path w="494029" h="490855">
                  <a:moveTo>
                    <a:pt x="493674" y="391109"/>
                  </a:moveTo>
                  <a:lnTo>
                    <a:pt x="324192" y="391109"/>
                  </a:lnTo>
                  <a:lnTo>
                    <a:pt x="324192" y="406831"/>
                  </a:lnTo>
                  <a:lnTo>
                    <a:pt x="493674" y="406831"/>
                  </a:lnTo>
                  <a:lnTo>
                    <a:pt x="493674" y="391109"/>
                  </a:lnTo>
                  <a:close/>
                </a:path>
                <a:path w="494029" h="490855">
                  <a:moveTo>
                    <a:pt x="493674" y="359092"/>
                  </a:moveTo>
                  <a:lnTo>
                    <a:pt x="488670" y="359092"/>
                  </a:lnTo>
                  <a:lnTo>
                    <a:pt x="488670" y="360362"/>
                  </a:lnTo>
                  <a:lnTo>
                    <a:pt x="463473" y="360362"/>
                  </a:lnTo>
                  <a:lnTo>
                    <a:pt x="463473" y="361632"/>
                  </a:lnTo>
                  <a:lnTo>
                    <a:pt x="348361" y="361632"/>
                  </a:lnTo>
                  <a:lnTo>
                    <a:pt x="348361" y="360362"/>
                  </a:lnTo>
                  <a:lnTo>
                    <a:pt x="327050" y="360362"/>
                  </a:lnTo>
                  <a:lnTo>
                    <a:pt x="327050" y="359092"/>
                  </a:lnTo>
                  <a:lnTo>
                    <a:pt x="324192" y="359092"/>
                  </a:lnTo>
                  <a:lnTo>
                    <a:pt x="324192" y="360362"/>
                  </a:lnTo>
                  <a:lnTo>
                    <a:pt x="324192" y="361632"/>
                  </a:lnTo>
                  <a:lnTo>
                    <a:pt x="324192" y="375577"/>
                  </a:lnTo>
                  <a:lnTo>
                    <a:pt x="493674" y="375577"/>
                  </a:lnTo>
                  <a:lnTo>
                    <a:pt x="493674" y="361632"/>
                  </a:lnTo>
                  <a:lnTo>
                    <a:pt x="493674" y="360362"/>
                  </a:lnTo>
                  <a:lnTo>
                    <a:pt x="493674" y="359092"/>
                  </a:lnTo>
                  <a:close/>
                </a:path>
                <a:path w="494029" h="490855">
                  <a:moveTo>
                    <a:pt x="493674" y="330187"/>
                  </a:moveTo>
                  <a:lnTo>
                    <a:pt x="324192" y="330187"/>
                  </a:lnTo>
                  <a:lnTo>
                    <a:pt x="324192" y="345909"/>
                  </a:lnTo>
                  <a:lnTo>
                    <a:pt x="493674" y="345909"/>
                  </a:lnTo>
                  <a:lnTo>
                    <a:pt x="493674" y="330187"/>
                  </a:lnTo>
                  <a:close/>
                </a:path>
                <a:path w="494029" h="490855">
                  <a:moveTo>
                    <a:pt x="493674" y="180822"/>
                  </a:moveTo>
                  <a:lnTo>
                    <a:pt x="491820" y="171577"/>
                  </a:lnTo>
                  <a:lnTo>
                    <a:pt x="485787" y="167068"/>
                  </a:lnTo>
                  <a:lnTo>
                    <a:pt x="477913" y="163017"/>
                  </a:lnTo>
                  <a:lnTo>
                    <a:pt x="477913" y="180822"/>
                  </a:lnTo>
                  <a:lnTo>
                    <a:pt x="477913" y="263359"/>
                  </a:lnTo>
                  <a:lnTo>
                    <a:pt x="475932" y="265328"/>
                  </a:lnTo>
                  <a:lnTo>
                    <a:pt x="459676" y="272999"/>
                  </a:lnTo>
                  <a:lnTo>
                    <a:pt x="427164" y="289090"/>
                  </a:lnTo>
                  <a:lnTo>
                    <a:pt x="410908" y="296773"/>
                  </a:lnTo>
                  <a:lnTo>
                    <a:pt x="408927" y="298729"/>
                  </a:lnTo>
                  <a:lnTo>
                    <a:pt x="406958" y="296773"/>
                  </a:lnTo>
                  <a:lnTo>
                    <a:pt x="390702" y="289090"/>
                  </a:lnTo>
                  <a:lnTo>
                    <a:pt x="366496" y="277114"/>
                  </a:lnTo>
                  <a:lnTo>
                    <a:pt x="358178" y="272999"/>
                  </a:lnTo>
                  <a:lnTo>
                    <a:pt x="341922" y="265328"/>
                  </a:lnTo>
                  <a:lnTo>
                    <a:pt x="339953" y="263359"/>
                  </a:lnTo>
                  <a:lnTo>
                    <a:pt x="339953" y="229946"/>
                  </a:lnTo>
                  <a:lnTo>
                    <a:pt x="341922" y="229946"/>
                  </a:lnTo>
                  <a:lnTo>
                    <a:pt x="357009" y="223710"/>
                  </a:lnTo>
                  <a:lnTo>
                    <a:pt x="369201" y="214223"/>
                  </a:lnTo>
                  <a:lnTo>
                    <a:pt x="369519" y="213982"/>
                  </a:lnTo>
                  <a:lnTo>
                    <a:pt x="379056" y="200926"/>
                  </a:lnTo>
                  <a:lnTo>
                    <a:pt x="385279" y="184746"/>
                  </a:lnTo>
                  <a:lnTo>
                    <a:pt x="385279" y="169024"/>
                  </a:lnTo>
                  <a:lnTo>
                    <a:pt x="383311" y="161163"/>
                  </a:lnTo>
                  <a:lnTo>
                    <a:pt x="383311" y="159194"/>
                  </a:lnTo>
                  <a:lnTo>
                    <a:pt x="385279" y="157238"/>
                  </a:lnTo>
                  <a:lnTo>
                    <a:pt x="393166" y="155270"/>
                  </a:lnTo>
                  <a:lnTo>
                    <a:pt x="399072" y="151333"/>
                  </a:lnTo>
                  <a:lnTo>
                    <a:pt x="406958" y="147408"/>
                  </a:lnTo>
                  <a:lnTo>
                    <a:pt x="410908" y="147408"/>
                  </a:lnTo>
                  <a:lnTo>
                    <a:pt x="427164" y="155943"/>
                  </a:lnTo>
                  <a:lnTo>
                    <a:pt x="459676" y="172275"/>
                  </a:lnTo>
                  <a:lnTo>
                    <a:pt x="475932" y="180822"/>
                  </a:lnTo>
                  <a:lnTo>
                    <a:pt x="477913" y="180822"/>
                  </a:lnTo>
                  <a:lnTo>
                    <a:pt x="477913" y="163017"/>
                  </a:lnTo>
                  <a:lnTo>
                    <a:pt x="469226" y="158521"/>
                  </a:lnTo>
                  <a:lnTo>
                    <a:pt x="446176" y="147408"/>
                  </a:lnTo>
                  <a:lnTo>
                    <a:pt x="438023" y="143471"/>
                  </a:lnTo>
                  <a:lnTo>
                    <a:pt x="435356" y="142189"/>
                  </a:lnTo>
                  <a:lnTo>
                    <a:pt x="418782" y="133654"/>
                  </a:lnTo>
                  <a:lnTo>
                    <a:pt x="416814" y="133654"/>
                  </a:lnTo>
                  <a:lnTo>
                    <a:pt x="416814" y="51104"/>
                  </a:lnTo>
                  <a:lnTo>
                    <a:pt x="414845" y="41275"/>
                  </a:lnTo>
                  <a:lnTo>
                    <a:pt x="406958" y="37350"/>
                  </a:lnTo>
                  <a:lnTo>
                    <a:pt x="401040" y="34086"/>
                  </a:lnTo>
                  <a:lnTo>
                    <a:pt x="401040" y="51104"/>
                  </a:lnTo>
                  <a:lnTo>
                    <a:pt x="401040" y="133654"/>
                  </a:lnTo>
                  <a:lnTo>
                    <a:pt x="399072" y="133654"/>
                  </a:lnTo>
                  <a:lnTo>
                    <a:pt x="393166" y="137579"/>
                  </a:lnTo>
                  <a:lnTo>
                    <a:pt x="385279" y="139547"/>
                  </a:lnTo>
                  <a:lnTo>
                    <a:pt x="379374" y="143471"/>
                  </a:lnTo>
                  <a:lnTo>
                    <a:pt x="375424" y="143471"/>
                  </a:lnTo>
                  <a:lnTo>
                    <a:pt x="369506" y="133705"/>
                  </a:lnTo>
                  <a:lnTo>
                    <a:pt x="369506" y="169024"/>
                  </a:lnTo>
                  <a:lnTo>
                    <a:pt x="369506" y="188683"/>
                  </a:lnTo>
                  <a:lnTo>
                    <a:pt x="366001" y="196545"/>
                  </a:lnTo>
                  <a:lnTo>
                    <a:pt x="359168" y="204393"/>
                  </a:lnTo>
                  <a:lnTo>
                    <a:pt x="350113" y="210781"/>
                  </a:lnTo>
                  <a:lnTo>
                    <a:pt x="339953" y="214223"/>
                  </a:lnTo>
                  <a:lnTo>
                    <a:pt x="326161" y="214223"/>
                  </a:lnTo>
                  <a:lnTo>
                    <a:pt x="294627" y="186715"/>
                  </a:lnTo>
                  <a:lnTo>
                    <a:pt x="293052" y="177876"/>
                  </a:lnTo>
                  <a:lnTo>
                    <a:pt x="293890" y="169024"/>
                  </a:lnTo>
                  <a:lnTo>
                    <a:pt x="296570" y="160185"/>
                  </a:lnTo>
                  <a:lnTo>
                    <a:pt x="300532" y="151333"/>
                  </a:lnTo>
                  <a:lnTo>
                    <a:pt x="305219" y="145440"/>
                  </a:lnTo>
                  <a:lnTo>
                    <a:pt x="306768" y="143471"/>
                  </a:lnTo>
                  <a:lnTo>
                    <a:pt x="312115" y="136347"/>
                  </a:lnTo>
                  <a:lnTo>
                    <a:pt x="317436" y="128397"/>
                  </a:lnTo>
                  <a:lnTo>
                    <a:pt x="322211" y="119900"/>
                  </a:lnTo>
                  <a:lnTo>
                    <a:pt x="324192" y="115963"/>
                  </a:lnTo>
                  <a:lnTo>
                    <a:pt x="328129" y="112026"/>
                  </a:lnTo>
                  <a:lnTo>
                    <a:pt x="330098" y="108102"/>
                  </a:lnTo>
                  <a:lnTo>
                    <a:pt x="332066" y="106133"/>
                  </a:lnTo>
                  <a:lnTo>
                    <a:pt x="332066" y="108102"/>
                  </a:lnTo>
                  <a:lnTo>
                    <a:pt x="338594" y="118110"/>
                  </a:lnTo>
                  <a:lnTo>
                    <a:pt x="353136" y="137401"/>
                  </a:lnTo>
                  <a:lnTo>
                    <a:pt x="359664" y="147408"/>
                  </a:lnTo>
                  <a:lnTo>
                    <a:pt x="361632" y="149377"/>
                  </a:lnTo>
                  <a:lnTo>
                    <a:pt x="363601" y="153301"/>
                  </a:lnTo>
                  <a:lnTo>
                    <a:pt x="363601" y="155270"/>
                  </a:lnTo>
                  <a:lnTo>
                    <a:pt x="367538" y="161163"/>
                  </a:lnTo>
                  <a:lnTo>
                    <a:pt x="369506" y="169024"/>
                  </a:lnTo>
                  <a:lnTo>
                    <a:pt x="369506" y="133705"/>
                  </a:lnTo>
                  <a:lnTo>
                    <a:pt x="369176" y="133159"/>
                  </a:lnTo>
                  <a:lnTo>
                    <a:pt x="362369" y="122834"/>
                  </a:lnTo>
                  <a:lnTo>
                    <a:pt x="355193" y="112522"/>
                  </a:lnTo>
                  <a:lnTo>
                    <a:pt x="350634" y="106133"/>
                  </a:lnTo>
                  <a:lnTo>
                    <a:pt x="347840" y="102209"/>
                  </a:lnTo>
                  <a:lnTo>
                    <a:pt x="343903" y="96304"/>
                  </a:lnTo>
                  <a:lnTo>
                    <a:pt x="341922" y="90411"/>
                  </a:lnTo>
                  <a:lnTo>
                    <a:pt x="339953" y="82550"/>
                  </a:lnTo>
                  <a:lnTo>
                    <a:pt x="339953" y="76657"/>
                  </a:lnTo>
                  <a:lnTo>
                    <a:pt x="336003" y="68795"/>
                  </a:lnTo>
                  <a:lnTo>
                    <a:pt x="328129" y="68795"/>
                  </a:lnTo>
                  <a:lnTo>
                    <a:pt x="324192" y="70751"/>
                  </a:lnTo>
                  <a:lnTo>
                    <a:pt x="324192" y="74688"/>
                  </a:lnTo>
                  <a:lnTo>
                    <a:pt x="322834" y="85775"/>
                  </a:lnTo>
                  <a:lnTo>
                    <a:pt x="319265" y="95567"/>
                  </a:lnTo>
                  <a:lnTo>
                    <a:pt x="314210" y="104267"/>
                  </a:lnTo>
                  <a:lnTo>
                    <a:pt x="308419" y="112026"/>
                  </a:lnTo>
                  <a:lnTo>
                    <a:pt x="302539" y="119430"/>
                  </a:lnTo>
                  <a:lnTo>
                    <a:pt x="296849" y="127012"/>
                  </a:lnTo>
                  <a:lnTo>
                    <a:pt x="291515" y="134962"/>
                  </a:lnTo>
                  <a:lnTo>
                    <a:pt x="286740" y="143471"/>
                  </a:lnTo>
                  <a:lnTo>
                    <a:pt x="282803" y="143471"/>
                  </a:lnTo>
                  <a:lnTo>
                    <a:pt x="276885" y="139547"/>
                  </a:lnTo>
                  <a:lnTo>
                    <a:pt x="270979" y="137579"/>
                  </a:lnTo>
                  <a:lnTo>
                    <a:pt x="263093" y="133654"/>
                  </a:lnTo>
                  <a:lnTo>
                    <a:pt x="261124" y="131686"/>
                  </a:lnTo>
                  <a:lnTo>
                    <a:pt x="261124" y="51104"/>
                  </a:lnTo>
                  <a:lnTo>
                    <a:pt x="263093" y="49136"/>
                  </a:lnTo>
                  <a:lnTo>
                    <a:pt x="279666" y="41427"/>
                  </a:lnTo>
                  <a:lnTo>
                    <a:pt x="296595" y="33172"/>
                  </a:lnTo>
                  <a:lnTo>
                    <a:pt x="313537" y="24549"/>
                  </a:lnTo>
                  <a:lnTo>
                    <a:pt x="330098" y="15735"/>
                  </a:lnTo>
                  <a:lnTo>
                    <a:pt x="332066" y="15735"/>
                  </a:lnTo>
                  <a:lnTo>
                    <a:pt x="366318" y="33172"/>
                  </a:lnTo>
                  <a:lnTo>
                    <a:pt x="382790" y="41427"/>
                  </a:lnTo>
                  <a:lnTo>
                    <a:pt x="399072" y="49136"/>
                  </a:lnTo>
                  <a:lnTo>
                    <a:pt x="401040" y="51104"/>
                  </a:lnTo>
                  <a:lnTo>
                    <a:pt x="401040" y="34086"/>
                  </a:lnTo>
                  <a:lnTo>
                    <a:pt x="393649" y="30010"/>
                  </a:lnTo>
                  <a:lnTo>
                    <a:pt x="380352" y="22860"/>
                  </a:lnTo>
                  <a:lnTo>
                    <a:pt x="367055" y="16065"/>
                  </a:lnTo>
                  <a:lnTo>
                    <a:pt x="366331" y="15735"/>
                  </a:lnTo>
                  <a:lnTo>
                    <a:pt x="353745" y="9829"/>
                  </a:lnTo>
                  <a:lnTo>
                    <a:pt x="345871" y="5905"/>
                  </a:lnTo>
                  <a:lnTo>
                    <a:pt x="339953" y="1968"/>
                  </a:lnTo>
                  <a:lnTo>
                    <a:pt x="332066" y="0"/>
                  </a:lnTo>
                  <a:lnTo>
                    <a:pt x="330098" y="0"/>
                  </a:lnTo>
                  <a:lnTo>
                    <a:pt x="300291" y="14744"/>
                  </a:lnTo>
                  <a:lnTo>
                    <a:pt x="284924" y="22110"/>
                  </a:lnTo>
                  <a:lnTo>
                    <a:pt x="268998" y="29489"/>
                  </a:lnTo>
                  <a:lnTo>
                    <a:pt x="263093" y="33413"/>
                  </a:lnTo>
                  <a:lnTo>
                    <a:pt x="257187" y="35382"/>
                  </a:lnTo>
                  <a:lnTo>
                    <a:pt x="251269" y="39306"/>
                  </a:lnTo>
                  <a:lnTo>
                    <a:pt x="247332" y="43243"/>
                  </a:lnTo>
                  <a:lnTo>
                    <a:pt x="247332" y="133654"/>
                  </a:lnTo>
                  <a:lnTo>
                    <a:pt x="245364" y="133654"/>
                  </a:lnTo>
                  <a:lnTo>
                    <a:pt x="245364" y="135610"/>
                  </a:lnTo>
                  <a:lnTo>
                    <a:pt x="236829" y="140042"/>
                  </a:lnTo>
                  <a:lnTo>
                    <a:pt x="228854" y="144462"/>
                  </a:lnTo>
                  <a:lnTo>
                    <a:pt x="221246" y="148882"/>
                  </a:lnTo>
                  <a:lnTo>
                    <a:pt x="213829" y="153301"/>
                  </a:lnTo>
                  <a:lnTo>
                    <a:pt x="211861" y="153301"/>
                  </a:lnTo>
                  <a:lnTo>
                    <a:pt x="211861" y="155270"/>
                  </a:lnTo>
                  <a:lnTo>
                    <a:pt x="213829" y="155270"/>
                  </a:lnTo>
                  <a:lnTo>
                    <a:pt x="213829" y="159194"/>
                  </a:lnTo>
                  <a:lnTo>
                    <a:pt x="215798" y="161163"/>
                  </a:lnTo>
                  <a:lnTo>
                    <a:pt x="217766" y="165087"/>
                  </a:lnTo>
                  <a:lnTo>
                    <a:pt x="219735" y="167068"/>
                  </a:lnTo>
                  <a:lnTo>
                    <a:pt x="221703" y="165087"/>
                  </a:lnTo>
                  <a:lnTo>
                    <a:pt x="229412" y="160667"/>
                  </a:lnTo>
                  <a:lnTo>
                    <a:pt x="245541" y="151828"/>
                  </a:lnTo>
                  <a:lnTo>
                    <a:pt x="253238" y="147408"/>
                  </a:lnTo>
                  <a:lnTo>
                    <a:pt x="255206" y="145440"/>
                  </a:lnTo>
                  <a:lnTo>
                    <a:pt x="255206" y="147408"/>
                  </a:lnTo>
                  <a:lnTo>
                    <a:pt x="278866" y="159194"/>
                  </a:lnTo>
                  <a:lnTo>
                    <a:pt x="280835" y="159194"/>
                  </a:lnTo>
                  <a:lnTo>
                    <a:pt x="278866" y="161163"/>
                  </a:lnTo>
                  <a:lnTo>
                    <a:pt x="277749" y="168224"/>
                  </a:lnTo>
                  <a:lnTo>
                    <a:pt x="277596" y="170992"/>
                  </a:lnTo>
                  <a:lnTo>
                    <a:pt x="277495" y="176885"/>
                  </a:lnTo>
                  <a:lnTo>
                    <a:pt x="277749" y="181610"/>
                  </a:lnTo>
                  <a:lnTo>
                    <a:pt x="306298" y="223227"/>
                  </a:lnTo>
                  <a:lnTo>
                    <a:pt x="322211" y="227990"/>
                  </a:lnTo>
                  <a:lnTo>
                    <a:pt x="322211" y="229946"/>
                  </a:lnTo>
                  <a:lnTo>
                    <a:pt x="324192" y="229946"/>
                  </a:lnTo>
                  <a:lnTo>
                    <a:pt x="324192" y="263359"/>
                  </a:lnTo>
                  <a:lnTo>
                    <a:pt x="322211" y="265328"/>
                  </a:lnTo>
                  <a:lnTo>
                    <a:pt x="320243" y="265328"/>
                  </a:lnTo>
                  <a:lnTo>
                    <a:pt x="316306" y="267296"/>
                  </a:lnTo>
                  <a:lnTo>
                    <a:pt x="314337" y="269252"/>
                  </a:lnTo>
                  <a:lnTo>
                    <a:pt x="312369" y="269252"/>
                  </a:lnTo>
                  <a:lnTo>
                    <a:pt x="314337" y="271221"/>
                  </a:lnTo>
                  <a:lnTo>
                    <a:pt x="316306" y="275158"/>
                  </a:lnTo>
                  <a:lnTo>
                    <a:pt x="316306" y="277114"/>
                  </a:lnTo>
                  <a:lnTo>
                    <a:pt x="318274" y="281051"/>
                  </a:lnTo>
                  <a:lnTo>
                    <a:pt x="318274" y="283019"/>
                  </a:lnTo>
                  <a:lnTo>
                    <a:pt x="320243" y="283019"/>
                  </a:lnTo>
                  <a:lnTo>
                    <a:pt x="324192" y="281051"/>
                  </a:lnTo>
                  <a:lnTo>
                    <a:pt x="326161" y="279082"/>
                  </a:lnTo>
                  <a:lnTo>
                    <a:pt x="330098" y="277114"/>
                  </a:lnTo>
                  <a:lnTo>
                    <a:pt x="334035" y="277114"/>
                  </a:lnTo>
                  <a:lnTo>
                    <a:pt x="337985" y="281051"/>
                  </a:lnTo>
                  <a:lnTo>
                    <a:pt x="343903" y="283019"/>
                  </a:lnTo>
                  <a:lnTo>
                    <a:pt x="406958" y="314464"/>
                  </a:lnTo>
                  <a:lnTo>
                    <a:pt x="410908" y="314464"/>
                  </a:lnTo>
                  <a:lnTo>
                    <a:pt x="429806" y="305308"/>
                  </a:lnTo>
                  <a:lnTo>
                    <a:pt x="442607" y="298729"/>
                  </a:lnTo>
                  <a:lnTo>
                    <a:pt x="466877" y="286270"/>
                  </a:lnTo>
                  <a:lnTo>
                    <a:pt x="485787" y="277114"/>
                  </a:lnTo>
                  <a:lnTo>
                    <a:pt x="491705" y="273189"/>
                  </a:lnTo>
                  <a:lnTo>
                    <a:pt x="493674" y="271221"/>
                  </a:lnTo>
                  <a:lnTo>
                    <a:pt x="493674" y="180822"/>
                  </a:lnTo>
                  <a:close/>
                </a:path>
                <a:path w="494029" h="490855">
                  <a:moveTo>
                    <a:pt x="493674" y="172961"/>
                  </a:moveTo>
                  <a:lnTo>
                    <a:pt x="491705" y="170992"/>
                  </a:lnTo>
                  <a:lnTo>
                    <a:pt x="491820" y="171577"/>
                  </a:lnTo>
                  <a:lnTo>
                    <a:pt x="493674" y="172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45120" y="2028518"/>
              <a:ext cx="230572" cy="229946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7608986" y="1376172"/>
            <a:ext cx="4234180" cy="2760345"/>
            <a:chOff x="7608986" y="1376172"/>
            <a:chExt cx="4234180" cy="2760345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08986" y="1764042"/>
              <a:ext cx="4233599" cy="237220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26679" y="1882140"/>
              <a:ext cx="3889248" cy="20269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044939" y="1376172"/>
              <a:ext cx="1451610" cy="145161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180575" y="1511807"/>
              <a:ext cx="980440" cy="980440"/>
            </a:xfrm>
            <a:custGeom>
              <a:avLst/>
              <a:gdLst/>
              <a:ahLst/>
              <a:cxnLst/>
              <a:rect l="l" t="t" r="r" b="b"/>
              <a:pathLst>
                <a:path w="980440" h="980439">
                  <a:moveTo>
                    <a:pt x="816610" y="0"/>
                  </a:moveTo>
                  <a:lnTo>
                    <a:pt x="163322" y="0"/>
                  </a:lnTo>
                  <a:lnTo>
                    <a:pt x="119915" y="5836"/>
                  </a:lnTo>
                  <a:lnTo>
                    <a:pt x="80903" y="22304"/>
                  </a:lnTo>
                  <a:lnTo>
                    <a:pt x="47847" y="47847"/>
                  </a:lnTo>
                  <a:lnTo>
                    <a:pt x="22304" y="80903"/>
                  </a:lnTo>
                  <a:lnTo>
                    <a:pt x="5836" y="119915"/>
                  </a:lnTo>
                  <a:lnTo>
                    <a:pt x="0" y="163322"/>
                  </a:lnTo>
                  <a:lnTo>
                    <a:pt x="0" y="816610"/>
                  </a:lnTo>
                  <a:lnTo>
                    <a:pt x="5836" y="860016"/>
                  </a:lnTo>
                  <a:lnTo>
                    <a:pt x="22304" y="899028"/>
                  </a:lnTo>
                  <a:lnTo>
                    <a:pt x="47847" y="932084"/>
                  </a:lnTo>
                  <a:lnTo>
                    <a:pt x="80903" y="957627"/>
                  </a:lnTo>
                  <a:lnTo>
                    <a:pt x="119915" y="974095"/>
                  </a:lnTo>
                  <a:lnTo>
                    <a:pt x="163322" y="979932"/>
                  </a:lnTo>
                  <a:lnTo>
                    <a:pt x="816610" y="979932"/>
                  </a:lnTo>
                  <a:lnTo>
                    <a:pt x="860016" y="974095"/>
                  </a:lnTo>
                  <a:lnTo>
                    <a:pt x="899028" y="957627"/>
                  </a:lnTo>
                  <a:lnTo>
                    <a:pt x="932084" y="932084"/>
                  </a:lnTo>
                  <a:lnTo>
                    <a:pt x="957627" y="899028"/>
                  </a:lnTo>
                  <a:lnTo>
                    <a:pt x="974095" y="860016"/>
                  </a:lnTo>
                  <a:lnTo>
                    <a:pt x="979932" y="816610"/>
                  </a:lnTo>
                  <a:lnTo>
                    <a:pt x="979932" y="163322"/>
                  </a:lnTo>
                  <a:lnTo>
                    <a:pt x="974095" y="119915"/>
                  </a:lnTo>
                  <a:lnTo>
                    <a:pt x="957627" y="80903"/>
                  </a:lnTo>
                  <a:lnTo>
                    <a:pt x="932084" y="47847"/>
                  </a:lnTo>
                  <a:lnTo>
                    <a:pt x="899028" y="22304"/>
                  </a:lnTo>
                  <a:lnTo>
                    <a:pt x="860016" y="5836"/>
                  </a:lnTo>
                  <a:lnTo>
                    <a:pt x="816610" y="0"/>
                  </a:lnTo>
                  <a:close/>
                </a:path>
              </a:pathLst>
            </a:custGeom>
            <a:solidFill>
              <a:srgbClr val="EE975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8822181" y="2838450"/>
            <a:ext cx="1640205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100">
                <a:latin typeface="Tahoma"/>
                <a:cs typeface="Tahoma"/>
              </a:rPr>
              <a:t>Университет</a:t>
            </a:r>
            <a:endParaRPr sz="2000">
              <a:latin typeface="Tahoma"/>
              <a:cs typeface="Tahoma"/>
            </a:endParaRPr>
          </a:p>
          <a:p>
            <a:pPr marL="127000">
              <a:lnSpc>
                <a:spcPct val="100000"/>
              </a:lnSpc>
            </a:pPr>
            <a:r>
              <a:rPr dirty="0" sz="2000" spc="95">
                <a:latin typeface="Tahoma"/>
                <a:cs typeface="Tahoma"/>
              </a:rPr>
              <a:t>и</a:t>
            </a:r>
            <a:r>
              <a:rPr dirty="0" sz="2000" spc="-150">
                <a:latin typeface="Tahoma"/>
                <a:cs typeface="Tahoma"/>
              </a:rPr>
              <a:t> </a:t>
            </a:r>
            <a:r>
              <a:rPr dirty="0" sz="2000" spc="114">
                <a:latin typeface="Tahoma"/>
                <a:cs typeface="Tahoma"/>
              </a:rPr>
              <a:t>общес</a:t>
            </a:r>
            <a:r>
              <a:rPr dirty="0" sz="2000" spc="80">
                <a:latin typeface="Tahoma"/>
                <a:cs typeface="Tahoma"/>
              </a:rPr>
              <a:t>т</a:t>
            </a:r>
            <a:r>
              <a:rPr dirty="0" sz="2000" spc="85">
                <a:latin typeface="Tahoma"/>
                <a:cs typeface="Tahoma"/>
              </a:rPr>
              <a:t>во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9337285" y="1643311"/>
            <a:ext cx="664845" cy="664845"/>
            <a:chOff x="9337285" y="1643311"/>
            <a:chExt cx="664845" cy="664845"/>
          </a:xfrm>
        </p:grpSpPr>
        <p:sp>
          <p:nvSpPr>
            <p:cNvPr id="32" name="object 32"/>
            <p:cNvSpPr/>
            <p:nvPr/>
          </p:nvSpPr>
          <p:spPr>
            <a:xfrm>
              <a:off x="9337281" y="1643316"/>
              <a:ext cx="664845" cy="664845"/>
            </a:xfrm>
            <a:custGeom>
              <a:avLst/>
              <a:gdLst/>
              <a:ahLst/>
              <a:cxnLst/>
              <a:rect l="l" t="t" r="r" b="b"/>
              <a:pathLst>
                <a:path w="664845" h="664844">
                  <a:moveTo>
                    <a:pt x="33464" y="291769"/>
                  </a:moveTo>
                  <a:lnTo>
                    <a:pt x="26035" y="290042"/>
                  </a:lnTo>
                  <a:lnTo>
                    <a:pt x="19735" y="287743"/>
                  </a:lnTo>
                  <a:lnTo>
                    <a:pt x="12293" y="286029"/>
                  </a:lnTo>
                  <a:lnTo>
                    <a:pt x="10579" y="293484"/>
                  </a:lnTo>
                  <a:lnTo>
                    <a:pt x="8864" y="300342"/>
                  </a:lnTo>
                  <a:lnTo>
                    <a:pt x="7150" y="307771"/>
                  </a:lnTo>
                  <a:lnTo>
                    <a:pt x="14592" y="309486"/>
                  </a:lnTo>
                  <a:lnTo>
                    <a:pt x="21450" y="311213"/>
                  </a:lnTo>
                  <a:lnTo>
                    <a:pt x="28321" y="312343"/>
                  </a:lnTo>
                  <a:lnTo>
                    <a:pt x="30607" y="304914"/>
                  </a:lnTo>
                  <a:lnTo>
                    <a:pt x="31750" y="298615"/>
                  </a:lnTo>
                  <a:lnTo>
                    <a:pt x="33464" y="291769"/>
                  </a:lnTo>
                  <a:close/>
                </a:path>
                <a:path w="664845" h="664844">
                  <a:moveTo>
                    <a:pt x="48336" y="251714"/>
                  </a:moveTo>
                  <a:lnTo>
                    <a:pt x="41478" y="248843"/>
                  </a:lnTo>
                  <a:lnTo>
                    <a:pt x="27749" y="242570"/>
                  </a:lnTo>
                  <a:lnTo>
                    <a:pt x="24879" y="249999"/>
                  </a:lnTo>
                  <a:lnTo>
                    <a:pt x="22593" y="256857"/>
                  </a:lnTo>
                  <a:lnTo>
                    <a:pt x="19735" y="263728"/>
                  </a:lnTo>
                  <a:lnTo>
                    <a:pt x="26606" y="266585"/>
                  </a:lnTo>
                  <a:lnTo>
                    <a:pt x="40335" y="271157"/>
                  </a:lnTo>
                  <a:lnTo>
                    <a:pt x="43192" y="264287"/>
                  </a:lnTo>
                  <a:lnTo>
                    <a:pt x="45478" y="258013"/>
                  </a:lnTo>
                  <a:lnTo>
                    <a:pt x="48336" y="251714"/>
                  </a:lnTo>
                  <a:close/>
                </a:path>
                <a:path w="664845" h="664844">
                  <a:moveTo>
                    <a:pt x="68364" y="213956"/>
                  </a:moveTo>
                  <a:lnTo>
                    <a:pt x="61506" y="209956"/>
                  </a:lnTo>
                  <a:lnTo>
                    <a:pt x="55778" y="205943"/>
                  </a:lnTo>
                  <a:lnTo>
                    <a:pt x="49479" y="201942"/>
                  </a:lnTo>
                  <a:lnTo>
                    <a:pt x="45478" y="208800"/>
                  </a:lnTo>
                  <a:lnTo>
                    <a:pt x="41478" y="215087"/>
                  </a:lnTo>
                  <a:lnTo>
                    <a:pt x="38049" y="221970"/>
                  </a:lnTo>
                  <a:lnTo>
                    <a:pt x="44907" y="225399"/>
                  </a:lnTo>
                  <a:lnTo>
                    <a:pt x="57492" y="232257"/>
                  </a:lnTo>
                  <a:lnTo>
                    <a:pt x="60921" y="225958"/>
                  </a:lnTo>
                  <a:lnTo>
                    <a:pt x="64363" y="220243"/>
                  </a:lnTo>
                  <a:lnTo>
                    <a:pt x="68364" y="213956"/>
                  </a:lnTo>
                  <a:close/>
                </a:path>
                <a:path w="664845" h="664844">
                  <a:moveTo>
                    <a:pt x="92964" y="179070"/>
                  </a:moveTo>
                  <a:lnTo>
                    <a:pt x="87249" y="174485"/>
                  </a:lnTo>
                  <a:lnTo>
                    <a:pt x="82092" y="169913"/>
                  </a:lnTo>
                  <a:lnTo>
                    <a:pt x="75806" y="164757"/>
                  </a:lnTo>
                  <a:lnTo>
                    <a:pt x="71221" y="171056"/>
                  </a:lnTo>
                  <a:lnTo>
                    <a:pt x="66649" y="176771"/>
                  </a:lnTo>
                  <a:lnTo>
                    <a:pt x="62077" y="183057"/>
                  </a:lnTo>
                  <a:lnTo>
                    <a:pt x="68364" y="187642"/>
                  </a:lnTo>
                  <a:lnTo>
                    <a:pt x="79806" y="195643"/>
                  </a:lnTo>
                  <a:lnTo>
                    <a:pt x="84391" y="189928"/>
                  </a:lnTo>
                  <a:lnTo>
                    <a:pt x="88392" y="184785"/>
                  </a:lnTo>
                  <a:lnTo>
                    <a:pt x="92964" y="179070"/>
                  </a:lnTo>
                  <a:close/>
                </a:path>
                <a:path w="664845" h="664844">
                  <a:moveTo>
                    <a:pt x="122148" y="147015"/>
                  </a:moveTo>
                  <a:lnTo>
                    <a:pt x="112420" y="137299"/>
                  </a:lnTo>
                  <a:lnTo>
                    <a:pt x="107264" y="131572"/>
                  </a:lnTo>
                  <a:lnTo>
                    <a:pt x="101549" y="137299"/>
                  </a:lnTo>
                  <a:lnTo>
                    <a:pt x="96977" y="142430"/>
                  </a:lnTo>
                  <a:lnTo>
                    <a:pt x="91249" y="148170"/>
                  </a:lnTo>
                  <a:lnTo>
                    <a:pt x="96977" y="152742"/>
                  </a:lnTo>
                  <a:lnTo>
                    <a:pt x="106121" y="161899"/>
                  </a:lnTo>
                  <a:lnTo>
                    <a:pt x="111848" y="156743"/>
                  </a:lnTo>
                  <a:lnTo>
                    <a:pt x="116992" y="152171"/>
                  </a:lnTo>
                  <a:lnTo>
                    <a:pt x="122148" y="147015"/>
                  </a:lnTo>
                  <a:close/>
                </a:path>
                <a:path w="664845" h="664844">
                  <a:moveTo>
                    <a:pt x="155905" y="121272"/>
                  </a:moveTo>
                  <a:lnTo>
                    <a:pt x="151320" y="114985"/>
                  </a:lnTo>
                  <a:lnTo>
                    <a:pt x="147320" y="109270"/>
                  </a:lnTo>
                  <a:lnTo>
                    <a:pt x="143306" y="102971"/>
                  </a:lnTo>
                  <a:lnTo>
                    <a:pt x="137020" y="108127"/>
                  </a:lnTo>
                  <a:lnTo>
                    <a:pt x="131292" y="112128"/>
                  </a:lnTo>
                  <a:lnTo>
                    <a:pt x="125006" y="116700"/>
                  </a:lnTo>
                  <a:lnTo>
                    <a:pt x="130149" y="122999"/>
                  </a:lnTo>
                  <a:lnTo>
                    <a:pt x="134162" y="128143"/>
                  </a:lnTo>
                  <a:lnTo>
                    <a:pt x="138734" y="133858"/>
                  </a:lnTo>
                  <a:lnTo>
                    <a:pt x="150177" y="125857"/>
                  </a:lnTo>
                  <a:lnTo>
                    <a:pt x="155905" y="121272"/>
                  </a:lnTo>
                  <a:close/>
                </a:path>
                <a:path w="664845" h="664844">
                  <a:moveTo>
                    <a:pt x="192519" y="99529"/>
                  </a:moveTo>
                  <a:lnTo>
                    <a:pt x="189649" y="92684"/>
                  </a:lnTo>
                  <a:lnTo>
                    <a:pt x="186220" y="86944"/>
                  </a:lnTo>
                  <a:lnTo>
                    <a:pt x="182791" y="79514"/>
                  </a:lnTo>
                  <a:lnTo>
                    <a:pt x="175920" y="83527"/>
                  </a:lnTo>
                  <a:lnTo>
                    <a:pt x="169633" y="86944"/>
                  </a:lnTo>
                  <a:lnTo>
                    <a:pt x="162763" y="90957"/>
                  </a:lnTo>
                  <a:lnTo>
                    <a:pt x="166763" y="97256"/>
                  </a:lnTo>
                  <a:lnTo>
                    <a:pt x="170205" y="103555"/>
                  </a:lnTo>
                  <a:lnTo>
                    <a:pt x="174205" y="109842"/>
                  </a:lnTo>
                  <a:lnTo>
                    <a:pt x="186791" y="102971"/>
                  </a:lnTo>
                  <a:lnTo>
                    <a:pt x="192519" y="99529"/>
                  </a:lnTo>
                  <a:close/>
                </a:path>
                <a:path w="664845" h="664844">
                  <a:moveTo>
                    <a:pt x="487502" y="199085"/>
                  </a:moveTo>
                  <a:lnTo>
                    <a:pt x="487387" y="183057"/>
                  </a:lnTo>
                  <a:lnTo>
                    <a:pt x="487159" y="177342"/>
                  </a:lnTo>
                  <a:lnTo>
                    <a:pt x="486092" y="168452"/>
                  </a:lnTo>
                  <a:lnTo>
                    <a:pt x="485051" y="165900"/>
                  </a:lnTo>
                  <a:lnTo>
                    <a:pt x="482942" y="160680"/>
                  </a:lnTo>
                  <a:lnTo>
                    <a:pt x="477748" y="154089"/>
                  </a:lnTo>
                  <a:lnTo>
                    <a:pt x="470573" y="148729"/>
                  </a:lnTo>
                  <a:lnTo>
                    <a:pt x="465988" y="146456"/>
                  </a:lnTo>
                  <a:lnTo>
                    <a:pt x="465416" y="143598"/>
                  </a:lnTo>
                  <a:lnTo>
                    <a:pt x="465416" y="199085"/>
                  </a:lnTo>
                  <a:lnTo>
                    <a:pt x="443674" y="199085"/>
                  </a:lnTo>
                  <a:lnTo>
                    <a:pt x="443674" y="191071"/>
                  </a:lnTo>
                  <a:lnTo>
                    <a:pt x="443153" y="183642"/>
                  </a:lnTo>
                  <a:lnTo>
                    <a:pt x="443191" y="181927"/>
                  </a:lnTo>
                  <a:lnTo>
                    <a:pt x="443674" y="175044"/>
                  </a:lnTo>
                  <a:lnTo>
                    <a:pt x="444246" y="169329"/>
                  </a:lnTo>
                  <a:lnTo>
                    <a:pt x="448830" y="165900"/>
                  </a:lnTo>
                  <a:lnTo>
                    <a:pt x="454545" y="166471"/>
                  </a:lnTo>
                  <a:lnTo>
                    <a:pt x="460832" y="166471"/>
                  </a:lnTo>
                  <a:lnTo>
                    <a:pt x="464832" y="170472"/>
                  </a:lnTo>
                  <a:lnTo>
                    <a:pt x="464921" y="177342"/>
                  </a:lnTo>
                  <a:lnTo>
                    <a:pt x="465366" y="183057"/>
                  </a:lnTo>
                  <a:lnTo>
                    <a:pt x="465416" y="199085"/>
                  </a:lnTo>
                  <a:lnTo>
                    <a:pt x="465416" y="143598"/>
                  </a:lnTo>
                  <a:lnTo>
                    <a:pt x="465416" y="96672"/>
                  </a:lnTo>
                  <a:lnTo>
                    <a:pt x="465416" y="73799"/>
                  </a:lnTo>
                  <a:lnTo>
                    <a:pt x="462559" y="69786"/>
                  </a:lnTo>
                  <a:lnTo>
                    <a:pt x="456844" y="66357"/>
                  </a:lnTo>
                  <a:lnTo>
                    <a:pt x="429945" y="51663"/>
                  </a:lnTo>
                  <a:lnTo>
                    <a:pt x="429945" y="78371"/>
                  </a:lnTo>
                  <a:lnTo>
                    <a:pt x="387591" y="101384"/>
                  </a:lnTo>
                  <a:lnTo>
                    <a:pt x="387591" y="126428"/>
                  </a:lnTo>
                  <a:lnTo>
                    <a:pt x="387591" y="168198"/>
                  </a:lnTo>
                  <a:lnTo>
                    <a:pt x="385318" y="169913"/>
                  </a:lnTo>
                  <a:lnTo>
                    <a:pt x="384175" y="170472"/>
                  </a:lnTo>
                  <a:lnTo>
                    <a:pt x="358343" y="175945"/>
                  </a:lnTo>
                  <a:lnTo>
                    <a:pt x="332397" y="177774"/>
                  </a:lnTo>
                  <a:lnTo>
                    <a:pt x="306463" y="175945"/>
                  </a:lnTo>
                  <a:lnTo>
                    <a:pt x="280631" y="170472"/>
                  </a:lnTo>
                  <a:lnTo>
                    <a:pt x="278904" y="169913"/>
                  </a:lnTo>
                  <a:lnTo>
                    <a:pt x="277190" y="167614"/>
                  </a:lnTo>
                  <a:lnTo>
                    <a:pt x="277164" y="165900"/>
                  </a:lnTo>
                  <a:lnTo>
                    <a:pt x="276860" y="156679"/>
                  </a:lnTo>
                  <a:lnTo>
                    <a:pt x="276656" y="143598"/>
                  </a:lnTo>
                  <a:lnTo>
                    <a:pt x="276606" y="126428"/>
                  </a:lnTo>
                  <a:lnTo>
                    <a:pt x="311518" y="145313"/>
                  </a:lnTo>
                  <a:lnTo>
                    <a:pt x="324954" y="152717"/>
                  </a:lnTo>
                  <a:lnTo>
                    <a:pt x="332333" y="155244"/>
                  </a:lnTo>
                  <a:lnTo>
                    <a:pt x="339598" y="152946"/>
                  </a:lnTo>
                  <a:lnTo>
                    <a:pt x="352704" y="145872"/>
                  </a:lnTo>
                  <a:lnTo>
                    <a:pt x="380352" y="130429"/>
                  </a:lnTo>
                  <a:lnTo>
                    <a:pt x="387591" y="126428"/>
                  </a:lnTo>
                  <a:lnTo>
                    <a:pt x="387591" y="101384"/>
                  </a:lnTo>
                  <a:lnTo>
                    <a:pt x="337261" y="128714"/>
                  </a:lnTo>
                  <a:lnTo>
                    <a:pt x="334975" y="129870"/>
                  </a:lnTo>
                  <a:lnTo>
                    <a:pt x="283260" y="104902"/>
                  </a:lnTo>
                  <a:lnTo>
                    <a:pt x="238277" y="80086"/>
                  </a:lnTo>
                  <a:lnTo>
                    <a:pt x="236004" y="78955"/>
                  </a:lnTo>
                  <a:lnTo>
                    <a:pt x="233705" y="77228"/>
                  </a:lnTo>
                  <a:lnTo>
                    <a:pt x="248869" y="69176"/>
                  </a:lnTo>
                  <a:lnTo>
                    <a:pt x="292633" y="45758"/>
                  </a:lnTo>
                  <a:lnTo>
                    <a:pt x="301650" y="40703"/>
                  </a:lnTo>
                  <a:lnTo>
                    <a:pt x="310654" y="35826"/>
                  </a:lnTo>
                  <a:lnTo>
                    <a:pt x="328688" y="26314"/>
                  </a:lnTo>
                  <a:lnTo>
                    <a:pt x="330403" y="25158"/>
                  </a:lnTo>
                  <a:lnTo>
                    <a:pt x="333819" y="24599"/>
                  </a:lnTo>
                  <a:lnTo>
                    <a:pt x="334975" y="25742"/>
                  </a:lnTo>
                  <a:lnTo>
                    <a:pt x="358482" y="38277"/>
                  </a:lnTo>
                  <a:lnTo>
                    <a:pt x="415213" y="69215"/>
                  </a:lnTo>
                  <a:lnTo>
                    <a:pt x="428802" y="76657"/>
                  </a:lnTo>
                  <a:lnTo>
                    <a:pt x="429361" y="77228"/>
                  </a:lnTo>
                  <a:lnTo>
                    <a:pt x="429945" y="78371"/>
                  </a:lnTo>
                  <a:lnTo>
                    <a:pt x="429945" y="51663"/>
                  </a:lnTo>
                  <a:lnTo>
                    <a:pt x="380466" y="24599"/>
                  </a:lnTo>
                  <a:lnTo>
                    <a:pt x="335546" y="0"/>
                  </a:lnTo>
                  <a:lnTo>
                    <a:pt x="329819" y="0"/>
                  </a:lnTo>
                  <a:lnTo>
                    <a:pt x="322948" y="3416"/>
                  </a:lnTo>
                  <a:lnTo>
                    <a:pt x="207962" y="66357"/>
                  </a:lnTo>
                  <a:lnTo>
                    <a:pt x="203390" y="69215"/>
                  </a:lnTo>
                  <a:lnTo>
                    <a:pt x="198234" y="72072"/>
                  </a:lnTo>
                  <a:lnTo>
                    <a:pt x="199948" y="77787"/>
                  </a:lnTo>
                  <a:lnTo>
                    <a:pt x="200533" y="81813"/>
                  </a:lnTo>
                  <a:lnTo>
                    <a:pt x="203949" y="86385"/>
                  </a:lnTo>
                  <a:lnTo>
                    <a:pt x="239102" y="105956"/>
                  </a:lnTo>
                  <a:lnTo>
                    <a:pt x="253174" y="113258"/>
                  </a:lnTo>
                  <a:lnTo>
                    <a:pt x="254863" y="115557"/>
                  </a:lnTo>
                  <a:lnTo>
                    <a:pt x="254762" y="175945"/>
                  </a:lnTo>
                  <a:lnTo>
                    <a:pt x="254304" y="181927"/>
                  </a:lnTo>
                  <a:lnTo>
                    <a:pt x="257746" y="186499"/>
                  </a:lnTo>
                  <a:lnTo>
                    <a:pt x="264604" y="188772"/>
                  </a:lnTo>
                  <a:lnTo>
                    <a:pt x="298411" y="197154"/>
                  </a:lnTo>
                  <a:lnTo>
                    <a:pt x="332117" y="199936"/>
                  </a:lnTo>
                  <a:lnTo>
                    <a:pt x="365810" y="197154"/>
                  </a:lnTo>
                  <a:lnTo>
                    <a:pt x="399630" y="188772"/>
                  </a:lnTo>
                  <a:lnTo>
                    <a:pt x="407060" y="186499"/>
                  </a:lnTo>
                  <a:lnTo>
                    <a:pt x="409917" y="181927"/>
                  </a:lnTo>
                  <a:lnTo>
                    <a:pt x="409917" y="177774"/>
                  </a:lnTo>
                  <a:lnTo>
                    <a:pt x="409917" y="126428"/>
                  </a:lnTo>
                  <a:lnTo>
                    <a:pt x="409956" y="117170"/>
                  </a:lnTo>
                  <a:lnTo>
                    <a:pt x="411060" y="113842"/>
                  </a:lnTo>
                  <a:lnTo>
                    <a:pt x="412775" y="113258"/>
                  </a:lnTo>
                  <a:lnTo>
                    <a:pt x="420090" y="109067"/>
                  </a:lnTo>
                  <a:lnTo>
                    <a:pt x="427520" y="104965"/>
                  </a:lnTo>
                  <a:lnTo>
                    <a:pt x="443115" y="96672"/>
                  </a:lnTo>
                  <a:lnTo>
                    <a:pt x="443115" y="144729"/>
                  </a:lnTo>
                  <a:lnTo>
                    <a:pt x="440232" y="147015"/>
                  </a:lnTo>
                  <a:lnTo>
                    <a:pt x="438518" y="148170"/>
                  </a:lnTo>
                  <a:lnTo>
                    <a:pt x="430999" y="153860"/>
                  </a:lnTo>
                  <a:lnTo>
                    <a:pt x="425577" y="160680"/>
                  </a:lnTo>
                  <a:lnTo>
                    <a:pt x="422198" y="168681"/>
                  </a:lnTo>
                  <a:lnTo>
                    <a:pt x="420878" y="177342"/>
                  </a:lnTo>
                  <a:lnTo>
                    <a:pt x="420789" y="208800"/>
                  </a:lnTo>
                  <a:lnTo>
                    <a:pt x="421373" y="217385"/>
                  </a:lnTo>
                  <a:lnTo>
                    <a:pt x="425361" y="221386"/>
                  </a:lnTo>
                  <a:lnTo>
                    <a:pt x="433933" y="221970"/>
                  </a:lnTo>
                  <a:lnTo>
                    <a:pt x="474560" y="221970"/>
                  </a:lnTo>
                  <a:lnTo>
                    <a:pt x="483158" y="221386"/>
                  </a:lnTo>
                  <a:lnTo>
                    <a:pt x="487159" y="217385"/>
                  </a:lnTo>
                  <a:lnTo>
                    <a:pt x="487159" y="208800"/>
                  </a:lnTo>
                  <a:lnTo>
                    <a:pt x="487476" y="200990"/>
                  </a:lnTo>
                  <a:lnTo>
                    <a:pt x="487502" y="199085"/>
                  </a:lnTo>
                  <a:close/>
                </a:path>
                <a:path w="664845" h="664844">
                  <a:moveTo>
                    <a:pt x="499745" y="89801"/>
                  </a:moveTo>
                  <a:lnTo>
                    <a:pt x="492874" y="85801"/>
                  </a:lnTo>
                  <a:lnTo>
                    <a:pt x="486575" y="82372"/>
                  </a:lnTo>
                  <a:lnTo>
                    <a:pt x="479717" y="78955"/>
                  </a:lnTo>
                  <a:lnTo>
                    <a:pt x="476288" y="85801"/>
                  </a:lnTo>
                  <a:lnTo>
                    <a:pt x="473430" y="92100"/>
                  </a:lnTo>
                  <a:lnTo>
                    <a:pt x="469988" y="98399"/>
                  </a:lnTo>
                  <a:lnTo>
                    <a:pt x="488873" y="108686"/>
                  </a:lnTo>
                  <a:lnTo>
                    <a:pt x="492874" y="101828"/>
                  </a:lnTo>
                  <a:lnTo>
                    <a:pt x="496303" y="96100"/>
                  </a:lnTo>
                  <a:lnTo>
                    <a:pt x="499745" y="89801"/>
                  </a:lnTo>
                  <a:close/>
                </a:path>
                <a:path w="664845" h="664844">
                  <a:moveTo>
                    <a:pt x="538073" y="115557"/>
                  </a:moveTo>
                  <a:lnTo>
                    <a:pt x="531774" y="110985"/>
                  </a:lnTo>
                  <a:lnTo>
                    <a:pt x="526059" y="106972"/>
                  </a:lnTo>
                  <a:lnTo>
                    <a:pt x="519188" y="101828"/>
                  </a:lnTo>
                  <a:lnTo>
                    <a:pt x="515188" y="108127"/>
                  </a:lnTo>
                  <a:lnTo>
                    <a:pt x="511175" y="113842"/>
                  </a:lnTo>
                  <a:lnTo>
                    <a:pt x="507174" y="120142"/>
                  </a:lnTo>
                  <a:lnTo>
                    <a:pt x="512889" y="124129"/>
                  </a:lnTo>
                  <a:lnTo>
                    <a:pt x="518629" y="128714"/>
                  </a:lnTo>
                  <a:lnTo>
                    <a:pt x="524344" y="132727"/>
                  </a:lnTo>
                  <a:lnTo>
                    <a:pt x="528916" y="126987"/>
                  </a:lnTo>
                  <a:lnTo>
                    <a:pt x="532917" y="121272"/>
                  </a:lnTo>
                  <a:lnTo>
                    <a:pt x="538073" y="115557"/>
                  </a:lnTo>
                  <a:close/>
                </a:path>
                <a:path w="664845" h="664844">
                  <a:moveTo>
                    <a:pt x="570103" y="146456"/>
                  </a:moveTo>
                  <a:lnTo>
                    <a:pt x="560959" y="136144"/>
                  </a:lnTo>
                  <a:lnTo>
                    <a:pt x="555815" y="129870"/>
                  </a:lnTo>
                  <a:lnTo>
                    <a:pt x="550087" y="136144"/>
                  </a:lnTo>
                  <a:lnTo>
                    <a:pt x="545503" y="141300"/>
                  </a:lnTo>
                  <a:lnTo>
                    <a:pt x="540372" y="146456"/>
                  </a:lnTo>
                  <a:lnTo>
                    <a:pt x="550659" y="156743"/>
                  </a:lnTo>
                  <a:lnTo>
                    <a:pt x="556374" y="161899"/>
                  </a:lnTo>
                  <a:lnTo>
                    <a:pt x="561530" y="156184"/>
                  </a:lnTo>
                  <a:lnTo>
                    <a:pt x="565531" y="151028"/>
                  </a:lnTo>
                  <a:lnTo>
                    <a:pt x="570103" y="146456"/>
                  </a:lnTo>
                  <a:close/>
                </a:path>
                <a:path w="664845" h="664844">
                  <a:moveTo>
                    <a:pt x="601002" y="181343"/>
                  </a:moveTo>
                  <a:lnTo>
                    <a:pt x="596417" y="175044"/>
                  </a:lnTo>
                  <a:lnTo>
                    <a:pt x="591845" y="169329"/>
                  </a:lnTo>
                  <a:lnTo>
                    <a:pt x="587273" y="163042"/>
                  </a:lnTo>
                  <a:lnTo>
                    <a:pt x="580974" y="168198"/>
                  </a:lnTo>
                  <a:lnTo>
                    <a:pt x="575843" y="172770"/>
                  </a:lnTo>
                  <a:lnTo>
                    <a:pt x="570103" y="177342"/>
                  </a:lnTo>
                  <a:lnTo>
                    <a:pt x="574687" y="183642"/>
                  </a:lnTo>
                  <a:lnTo>
                    <a:pt x="579259" y="188772"/>
                  </a:lnTo>
                  <a:lnTo>
                    <a:pt x="583272" y="194513"/>
                  </a:lnTo>
                  <a:lnTo>
                    <a:pt x="589572" y="189928"/>
                  </a:lnTo>
                  <a:lnTo>
                    <a:pt x="595287" y="185356"/>
                  </a:lnTo>
                  <a:lnTo>
                    <a:pt x="601002" y="181343"/>
                  </a:lnTo>
                  <a:close/>
                </a:path>
                <a:path w="664845" h="664844">
                  <a:moveTo>
                    <a:pt x="625602" y="220243"/>
                  </a:moveTo>
                  <a:lnTo>
                    <a:pt x="621601" y="213372"/>
                  </a:lnTo>
                  <a:lnTo>
                    <a:pt x="618159" y="207098"/>
                  </a:lnTo>
                  <a:lnTo>
                    <a:pt x="614172" y="200228"/>
                  </a:lnTo>
                  <a:lnTo>
                    <a:pt x="607288" y="204216"/>
                  </a:lnTo>
                  <a:lnTo>
                    <a:pt x="601573" y="208241"/>
                  </a:lnTo>
                  <a:lnTo>
                    <a:pt x="595287" y="212229"/>
                  </a:lnTo>
                  <a:lnTo>
                    <a:pt x="599287" y="218528"/>
                  </a:lnTo>
                  <a:lnTo>
                    <a:pt x="602716" y="224243"/>
                  </a:lnTo>
                  <a:lnTo>
                    <a:pt x="606158" y="230543"/>
                  </a:lnTo>
                  <a:lnTo>
                    <a:pt x="618744" y="223685"/>
                  </a:lnTo>
                  <a:lnTo>
                    <a:pt x="625602" y="220243"/>
                  </a:lnTo>
                  <a:close/>
                </a:path>
                <a:path w="664845" h="664844">
                  <a:moveTo>
                    <a:pt x="644486" y="262013"/>
                  </a:moveTo>
                  <a:lnTo>
                    <a:pt x="641629" y="254571"/>
                  </a:lnTo>
                  <a:lnTo>
                    <a:pt x="635914" y="240855"/>
                  </a:lnTo>
                  <a:lnTo>
                    <a:pt x="628472" y="243713"/>
                  </a:lnTo>
                  <a:lnTo>
                    <a:pt x="622185" y="246570"/>
                  </a:lnTo>
                  <a:lnTo>
                    <a:pt x="615886" y="249999"/>
                  </a:lnTo>
                  <a:lnTo>
                    <a:pt x="618744" y="256857"/>
                  </a:lnTo>
                  <a:lnTo>
                    <a:pt x="621017" y="262585"/>
                  </a:lnTo>
                  <a:lnTo>
                    <a:pt x="623874" y="269443"/>
                  </a:lnTo>
                  <a:lnTo>
                    <a:pt x="630758" y="267169"/>
                  </a:lnTo>
                  <a:lnTo>
                    <a:pt x="637044" y="264287"/>
                  </a:lnTo>
                  <a:lnTo>
                    <a:pt x="644486" y="262013"/>
                  </a:lnTo>
                  <a:close/>
                </a:path>
                <a:path w="664845" h="664844">
                  <a:moveTo>
                    <a:pt x="657072" y="305498"/>
                  </a:moveTo>
                  <a:lnTo>
                    <a:pt x="655358" y="298056"/>
                  </a:lnTo>
                  <a:lnTo>
                    <a:pt x="653630" y="291185"/>
                  </a:lnTo>
                  <a:lnTo>
                    <a:pt x="651357" y="283756"/>
                  </a:lnTo>
                  <a:lnTo>
                    <a:pt x="643928" y="286029"/>
                  </a:lnTo>
                  <a:lnTo>
                    <a:pt x="637044" y="287743"/>
                  </a:lnTo>
                  <a:lnTo>
                    <a:pt x="630174" y="290042"/>
                  </a:lnTo>
                  <a:lnTo>
                    <a:pt x="632472" y="296900"/>
                  </a:lnTo>
                  <a:lnTo>
                    <a:pt x="635914" y="310629"/>
                  </a:lnTo>
                  <a:lnTo>
                    <a:pt x="643343" y="308927"/>
                  </a:lnTo>
                  <a:lnTo>
                    <a:pt x="649643" y="307213"/>
                  </a:lnTo>
                  <a:lnTo>
                    <a:pt x="657072" y="305498"/>
                  </a:lnTo>
                  <a:close/>
                </a:path>
                <a:path w="664845" h="664844">
                  <a:moveTo>
                    <a:pt x="664362" y="410425"/>
                  </a:moveTo>
                  <a:lnTo>
                    <a:pt x="662228" y="402170"/>
                  </a:lnTo>
                  <a:lnTo>
                    <a:pt x="660857" y="398729"/>
                  </a:lnTo>
                  <a:lnTo>
                    <a:pt x="637044" y="339242"/>
                  </a:lnTo>
                  <a:lnTo>
                    <a:pt x="637044" y="398729"/>
                  </a:lnTo>
                  <a:lnTo>
                    <a:pt x="609015" y="398729"/>
                  </a:lnTo>
                  <a:lnTo>
                    <a:pt x="609015" y="421627"/>
                  </a:lnTo>
                  <a:lnTo>
                    <a:pt x="609015" y="509727"/>
                  </a:lnTo>
                  <a:lnTo>
                    <a:pt x="609015" y="532612"/>
                  </a:lnTo>
                  <a:lnTo>
                    <a:pt x="609015" y="642454"/>
                  </a:lnTo>
                  <a:lnTo>
                    <a:pt x="454545" y="642454"/>
                  </a:lnTo>
                  <a:lnTo>
                    <a:pt x="454545" y="532612"/>
                  </a:lnTo>
                  <a:lnTo>
                    <a:pt x="609015" y="532612"/>
                  </a:lnTo>
                  <a:lnTo>
                    <a:pt x="609015" y="509727"/>
                  </a:lnTo>
                  <a:lnTo>
                    <a:pt x="454545" y="509727"/>
                  </a:lnTo>
                  <a:lnTo>
                    <a:pt x="454545" y="421627"/>
                  </a:lnTo>
                  <a:lnTo>
                    <a:pt x="609015" y="421627"/>
                  </a:lnTo>
                  <a:lnTo>
                    <a:pt x="609015" y="398729"/>
                  </a:lnTo>
                  <a:lnTo>
                    <a:pt x="454545" y="398729"/>
                  </a:lnTo>
                  <a:lnTo>
                    <a:pt x="454545" y="377012"/>
                  </a:lnTo>
                  <a:lnTo>
                    <a:pt x="490588" y="377012"/>
                  </a:lnTo>
                  <a:lnTo>
                    <a:pt x="495731" y="375856"/>
                  </a:lnTo>
                  <a:lnTo>
                    <a:pt x="498030" y="368998"/>
                  </a:lnTo>
                  <a:lnTo>
                    <a:pt x="500303" y="362699"/>
                  </a:lnTo>
                  <a:lnTo>
                    <a:pt x="496303" y="358686"/>
                  </a:lnTo>
                  <a:lnTo>
                    <a:pt x="491058" y="354114"/>
                  </a:lnTo>
                  <a:lnTo>
                    <a:pt x="466559" y="333082"/>
                  </a:lnTo>
                  <a:lnTo>
                    <a:pt x="456844" y="324891"/>
                  </a:lnTo>
                  <a:lnTo>
                    <a:pt x="456844" y="354114"/>
                  </a:lnTo>
                  <a:lnTo>
                    <a:pt x="431660" y="354114"/>
                  </a:lnTo>
                  <a:lnTo>
                    <a:pt x="431660" y="377012"/>
                  </a:lnTo>
                  <a:lnTo>
                    <a:pt x="431660" y="642454"/>
                  </a:lnTo>
                  <a:lnTo>
                    <a:pt x="399046" y="642454"/>
                  </a:lnTo>
                  <a:lnTo>
                    <a:pt x="399046" y="598970"/>
                  </a:lnTo>
                  <a:lnTo>
                    <a:pt x="399046" y="576084"/>
                  </a:lnTo>
                  <a:lnTo>
                    <a:pt x="399046" y="567512"/>
                  </a:lnTo>
                  <a:lnTo>
                    <a:pt x="394525" y="544233"/>
                  </a:lnTo>
                  <a:lnTo>
                    <a:pt x="386930" y="532612"/>
                  </a:lnTo>
                  <a:lnTo>
                    <a:pt x="382600" y="525957"/>
                  </a:lnTo>
                  <a:lnTo>
                    <a:pt x="376161" y="521728"/>
                  </a:lnTo>
                  <a:lnTo>
                    <a:pt x="376161" y="576084"/>
                  </a:lnTo>
                  <a:lnTo>
                    <a:pt x="376161" y="598970"/>
                  </a:lnTo>
                  <a:lnTo>
                    <a:pt x="376161" y="642454"/>
                  </a:lnTo>
                  <a:lnTo>
                    <a:pt x="344131" y="642454"/>
                  </a:lnTo>
                  <a:lnTo>
                    <a:pt x="344131" y="598970"/>
                  </a:lnTo>
                  <a:lnTo>
                    <a:pt x="376161" y="598970"/>
                  </a:lnTo>
                  <a:lnTo>
                    <a:pt x="376161" y="576084"/>
                  </a:lnTo>
                  <a:lnTo>
                    <a:pt x="343547" y="576084"/>
                  </a:lnTo>
                  <a:lnTo>
                    <a:pt x="343547" y="532612"/>
                  </a:lnTo>
                  <a:lnTo>
                    <a:pt x="357898" y="535216"/>
                  </a:lnTo>
                  <a:lnTo>
                    <a:pt x="368655" y="544055"/>
                  </a:lnTo>
                  <a:lnTo>
                    <a:pt x="375005" y="558038"/>
                  </a:lnTo>
                  <a:lnTo>
                    <a:pt x="376161" y="576084"/>
                  </a:lnTo>
                  <a:lnTo>
                    <a:pt x="376161" y="521728"/>
                  </a:lnTo>
                  <a:lnTo>
                    <a:pt x="364451" y="514007"/>
                  </a:lnTo>
                  <a:lnTo>
                    <a:pt x="341261" y="509727"/>
                  </a:lnTo>
                  <a:lnTo>
                    <a:pt x="332689" y="509765"/>
                  </a:lnTo>
                  <a:lnTo>
                    <a:pt x="324167" y="510006"/>
                  </a:lnTo>
                  <a:lnTo>
                    <a:pt x="321233" y="510247"/>
                  </a:lnTo>
                  <a:lnTo>
                    <a:pt x="321233" y="533184"/>
                  </a:lnTo>
                  <a:lnTo>
                    <a:pt x="321233" y="576084"/>
                  </a:lnTo>
                  <a:lnTo>
                    <a:pt x="320675" y="576084"/>
                  </a:lnTo>
                  <a:lnTo>
                    <a:pt x="320675" y="598970"/>
                  </a:lnTo>
                  <a:lnTo>
                    <a:pt x="320675" y="642454"/>
                  </a:lnTo>
                  <a:lnTo>
                    <a:pt x="288632" y="642454"/>
                  </a:lnTo>
                  <a:lnTo>
                    <a:pt x="288632" y="598970"/>
                  </a:lnTo>
                  <a:lnTo>
                    <a:pt x="320675" y="598970"/>
                  </a:lnTo>
                  <a:lnTo>
                    <a:pt x="320675" y="576084"/>
                  </a:lnTo>
                  <a:lnTo>
                    <a:pt x="289204" y="576084"/>
                  </a:lnTo>
                  <a:lnTo>
                    <a:pt x="288645" y="559485"/>
                  </a:lnTo>
                  <a:lnTo>
                    <a:pt x="294640" y="545338"/>
                  </a:lnTo>
                  <a:lnTo>
                    <a:pt x="305777" y="535698"/>
                  </a:lnTo>
                  <a:lnTo>
                    <a:pt x="320675" y="532612"/>
                  </a:lnTo>
                  <a:lnTo>
                    <a:pt x="321233" y="533184"/>
                  </a:lnTo>
                  <a:lnTo>
                    <a:pt x="321233" y="510247"/>
                  </a:lnTo>
                  <a:lnTo>
                    <a:pt x="277825" y="530745"/>
                  </a:lnTo>
                  <a:lnTo>
                    <a:pt x="265734" y="564070"/>
                  </a:lnTo>
                  <a:lnTo>
                    <a:pt x="265734" y="642454"/>
                  </a:lnTo>
                  <a:lnTo>
                    <a:pt x="233121" y="642454"/>
                  </a:lnTo>
                  <a:lnTo>
                    <a:pt x="233121" y="377012"/>
                  </a:lnTo>
                  <a:lnTo>
                    <a:pt x="431660" y="377012"/>
                  </a:lnTo>
                  <a:lnTo>
                    <a:pt x="431660" y="354114"/>
                  </a:lnTo>
                  <a:lnTo>
                    <a:pt x="207962" y="354114"/>
                  </a:lnTo>
                  <a:lnTo>
                    <a:pt x="239280" y="327190"/>
                  </a:lnTo>
                  <a:lnTo>
                    <a:pt x="259245" y="310070"/>
                  </a:lnTo>
                  <a:lnTo>
                    <a:pt x="284632" y="288251"/>
                  </a:lnTo>
                  <a:lnTo>
                    <a:pt x="332105" y="247142"/>
                  </a:lnTo>
                  <a:lnTo>
                    <a:pt x="380199" y="288328"/>
                  </a:lnTo>
                  <a:lnTo>
                    <a:pt x="425450" y="327266"/>
                  </a:lnTo>
                  <a:lnTo>
                    <a:pt x="456844" y="354114"/>
                  </a:lnTo>
                  <a:lnTo>
                    <a:pt x="456844" y="324891"/>
                  </a:lnTo>
                  <a:lnTo>
                    <a:pt x="453440" y="322021"/>
                  </a:lnTo>
                  <a:lnTo>
                    <a:pt x="439674" y="310629"/>
                  </a:lnTo>
                  <a:lnTo>
                    <a:pt x="448246" y="310629"/>
                  </a:lnTo>
                  <a:lnTo>
                    <a:pt x="600544" y="310159"/>
                  </a:lnTo>
                  <a:lnTo>
                    <a:pt x="602716" y="311785"/>
                  </a:lnTo>
                  <a:lnTo>
                    <a:pt x="604431" y="316357"/>
                  </a:lnTo>
                  <a:lnTo>
                    <a:pt x="611835" y="335330"/>
                  </a:lnTo>
                  <a:lnTo>
                    <a:pt x="619506" y="354685"/>
                  </a:lnTo>
                  <a:lnTo>
                    <a:pt x="627037" y="373481"/>
                  </a:lnTo>
                  <a:lnTo>
                    <a:pt x="634746" y="392455"/>
                  </a:lnTo>
                  <a:lnTo>
                    <a:pt x="635330" y="394728"/>
                  </a:lnTo>
                  <a:lnTo>
                    <a:pt x="635914" y="396455"/>
                  </a:lnTo>
                  <a:lnTo>
                    <a:pt x="637044" y="398729"/>
                  </a:lnTo>
                  <a:lnTo>
                    <a:pt x="637044" y="339242"/>
                  </a:lnTo>
                  <a:lnTo>
                    <a:pt x="625373" y="310070"/>
                  </a:lnTo>
                  <a:lnTo>
                    <a:pt x="621017" y="299199"/>
                  </a:lnTo>
                  <a:lnTo>
                    <a:pt x="617601" y="289471"/>
                  </a:lnTo>
                  <a:lnTo>
                    <a:pt x="615302" y="288328"/>
                  </a:lnTo>
                  <a:lnTo>
                    <a:pt x="415620" y="288315"/>
                  </a:lnTo>
                  <a:lnTo>
                    <a:pt x="412216" y="286613"/>
                  </a:lnTo>
                  <a:lnTo>
                    <a:pt x="408774" y="283756"/>
                  </a:lnTo>
                  <a:lnTo>
                    <a:pt x="366306" y="247142"/>
                  </a:lnTo>
                  <a:lnTo>
                    <a:pt x="334403" y="219671"/>
                  </a:lnTo>
                  <a:lnTo>
                    <a:pt x="330403" y="219671"/>
                  </a:lnTo>
                  <a:lnTo>
                    <a:pt x="305650" y="241033"/>
                  </a:lnTo>
                  <a:lnTo>
                    <a:pt x="255447" y="283756"/>
                  </a:lnTo>
                  <a:lnTo>
                    <a:pt x="252590" y="286029"/>
                  </a:lnTo>
                  <a:lnTo>
                    <a:pt x="248018" y="287743"/>
                  </a:lnTo>
                  <a:lnTo>
                    <a:pt x="223977" y="287820"/>
                  </a:lnTo>
                  <a:lnTo>
                    <a:pt x="223977" y="310629"/>
                  </a:lnTo>
                  <a:lnTo>
                    <a:pt x="221691" y="312343"/>
                  </a:lnTo>
                  <a:lnTo>
                    <a:pt x="221119" y="313499"/>
                  </a:lnTo>
                  <a:lnTo>
                    <a:pt x="219976" y="314642"/>
                  </a:lnTo>
                  <a:lnTo>
                    <a:pt x="172491" y="355269"/>
                  </a:lnTo>
                  <a:lnTo>
                    <a:pt x="167919" y="359270"/>
                  </a:lnTo>
                  <a:lnTo>
                    <a:pt x="164477" y="363258"/>
                  </a:lnTo>
                  <a:lnTo>
                    <a:pt x="169062" y="375856"/>
                  </a:lnTo>
                  <a:lnTo>
                    <a:pt x="174205" y="377012"/>
                  </a:lnTo>
                  <a:lnTo>
                    <a:pt x="210248" y="377012"/>
                  </a:lnTo>
                  <a:lnTo>
                    <a:pt x="210248" y="398729"/>
                  </a:lnTo>
                  <a:lnTo>
                    <a:pt x="209689" y="398729"/>
                  </a:lnTo>
                  <a:lnTo>
                    <a:pt x="209689" y="421627"/>
                  </a:lnTo>
                  <a:lnTo>
                    <a:pt x="209689" y="509155"/>
                  </a:lnTo>
                  <a:lnTo>
                    <a:pt x="209689" y="532612"/>
                  </a:lnTo>
                  <a:lnTo>
                    <a:pt x="209689" y="642454"/>
                  </a:lnTo>
                  <a:lnTo>
                    <a:pt x="55778" y="642454"/>
                  </a:lnTo>
                  <a:lnTo>
                    <a:pt x="55778" y="532612"/>
                  </a:lnTo>
                  <a:lnTo>
                    <a:pt x="209689" y="532612"/>
                  </a:lnTo>
                  <a:lnTo>
                    <a:pt x="209689" y="509155"/>
                  </a:lnTo>
                  <a:lnTo>
                    <a:pt x="55778" y="509155"/>
                  </a:lnTo>
                  <a:lnTo>
                    <a:pt x="55778" y="421627"/>
                  </a:lnTo>
                  <a:lnTo>
                    <a:pt x="209689" y="421627"/>
                  </a:lnTo>
                  <a:lnTo>
                    <a:pt x="209689" y="398729"/>
                  </a:lnTo>
                  <a:lnTo>
                    <a:pt x="27749" y="398729"/>
                  </a:lnTo>
                  <a:lnTo>
                    <a:pt x="30035" y="391871"/>
                  </a:lnTo>
                  <a:lnTo>
                    <a:pt x="31750" y="388442"/>
                  </a:lnTo>
                  <a:lnTo>
                    <a:pt x="39039" y="370078"/>
                  </a:lnTo>
                  <a:lnTo>
                    <a:pt x="56172" y="327190"/>
                  </a:lnTo>
                  <a:lnTo>
                    <a:pt x="62077" y="312343"/>
                  </a:lnTo>
                  <a:lnTo>
                    <a:pt x="62649" y="310070"/>
                  </a:lnTo>
                  <a:lnTo>
                    <a:pt x="66649" y="310070"/>
                  </a:lnTo>
                  <a:lnTo>
                    <a:pt x="223977" y="310629"/>
                  </a:lnTo>
                  <a:lnTo>
                    <a:pt x="223977" y="287820"/>
                  </a:lnTo>
                  <a:lnTo>
                    <a:pt x="51777" y="288328"/>
                  </a:lnTo>
                  <a:lnTo>
                    <a:pt x="46621" y="290042"/>
                  </a:lnTo>
                  <a:lnTo>
                    <a:pt x="43764" y="297484"/>
                  </a:lnTo>
                  <a:lnTo>
                    <a:pt x="33362" y="324078"/>
                  </a:lnTo>
                  <a:lnTo>
                    <a:pt x="21209" y="354685"/>
                  </a:lnTo>
                  <a:lnTo>
                    <a:pt x="12141" y="377278"/>
                  </a:lnTo>
                  <a:lnTo>
                    <a:pt x="1422" y="403885"/>
                  </a:lnTo>
                  <a:lnTo>
                    <a:pt x="0" y="410908"/>
                  </a:lnTo>
                  <a:lnTo>
                    <a:pt x="1574" y="416331"/>
                  </a:lnTo>
                  <a:lnTo>
                    <a:pt x="5930" y="419811"/>
                  </a:lnTo>
                  <a:lnTo>
                    <a:pt x="12865" y="421055"/>
                  </a:lnTo>
                  <a:lnTo>
                    <a:pt x="32893" y="421055"/>
                  </a:lnTo>
                  <a:lnTo>
                    <a:pt x="32893" y="661327"/>
                  </a:lnTo>
                  <a:lnTo>
                    <a:pt x="36893" y="664768"/>
                  </a:lnTo>
                  <a:lnTo>
                    <a:pt x="627900" y="664768"/>
                  </a:lnTo>
                  <a:lnTo>
                    <a:pt x="631329" y="661327"/>
                  </a:lnTo>
                  <a:lnTo>
                    <a:pt x="631329" y="642454"/>
                  </a:lnTo>
                  <a:lnTo>
                    <a:pt x="631329" y="532612"/>
                  </a:lnTo>
                  <a:lnTo>
                    <a:pt x="631329" y="509727"/>
                  </a:lnTo>
                  <a:lnTo>
                    <a:pt x="631329" y="421627"/>
                  </a:lnTo>
                  <a:lnTo>
                    <a:pt x="631329" y="421055"/>
                  </a:lnTo>
                  <a:lnTo>
                    <a:pt x="649643" y="421055"/>
                  </a:lnTo>
                  <a:lnTo>
                    <a:pt x="658114" y="419874"/>
                  </a:lnTo>
                  <a:lnTo>
                    <a:pt x="663003" y="416331"/>
                  </a:lnTo>
                  <a:lnTo>
                    <a:pt x="664362" y="410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80597" y="2064361"/>
              <a:ext cx="66609" cy="6693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592155" y="2064361"/>
              <a:ext cx="66364" cy="6679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9415374" y="2086685"/>
              <a:ext cx="509270" cy="177800"/>
            </a:xfrm>
            <a:custGeom>
              <a:avLst/>
              <a:gdLst/>
              <a:ahLst/>
              <a:cxnLst/>
              <a:rect l="l" t="t" r="r" b="b"/>
              <a:pathLst>
                <a:path w="509270" h="177800">
                  <a:moveTo>
                    <a:pt x="21170" y="110972"/>
                  </a:moveTo>
                  <a:lnTo>
                    <a:pt x="0" y="110972"/>
                  </a:lnTo>
                  <a:lnTo>
                    <a:pt x="0" y="176771"/>
                  </a:lnTo>
                  <a:lnTo>
                    <a:pt x="21170" y="176771"/>
                  </a:lnTo>
                  <a:lnTo>
                    <a:pt x="21170" y="110972"/>
                  </a:lnTo>
                  <a:close/>
                </a:path>
                <a:path w="509270" h="177800">
                  <a:moveTo>
                    <a:pt x="21170" y="0"/>
                  </a:moveTo>
                  <a:lnTo>
                    <a:pt x="0" y="0"/>
                  </a:lnTo>
                  <a:lnTo>
                    <a:pt x="0" y="44043"/>
                  </a:lnTo>
                  <a:lnTo>
                    <a:pt x="21170" y="44043"/>
                  </a:lnTo>
                  <a:lnTo>
                    <a:pt x="21170" y="0"/>
                  </a:lnTo>
                  <a:close/>
                </a:path>
                <a:path w="509270" h="177800">
                  <a:moveTo>
                    <a:pt x="65214" y="110972"/>
                  </a:moveTo>
                  <a:lnTo>
                    <a:pt x="44056" y="110972"/>
                  </a:lnTo>
                  <a:lnTo>
                    <a:pt x="44056" y="176771"/>
                  </a:lnTo>
                  <a:lnTo>
                    <a:pt x="65214" y="176771"/>
                  </a:lnTo>
                  <a:lnTo>
                    <a:pt x="65214" y="110972"/>
                  </a:lnTo>
                  <a:close/>
                </a:path>
                <a:path w="509270" h="177800">
                  <a:moveTo>
                    <a:pt x="65214" y="558"/>
                  </a:moveTo>
                  <a:lnTo>
                    <a:pt x="44056" y="558"/>
                  </a:lnTo>
                  <a:lnTo>
                    <a:pt x="44056" y="44043"/>
                  </a:lnTo>
                  <a:lnTo>
                    <a:pt x="65214" y="44043"/>
                  </a:lnTo>
                  <a:lnTo>
                    <a:pt x="65214" y="558"/>
                  </a:lnTo>
                  <a:close/>
                </a:path>
                <a:path w="509270" h="177800">
                  <a:moveTo>
                    <a:pt x="109842" y="110972"/>
                  </a:moveTo>
                  <a:lnTo>
                    <a:pt x="88671" y="110972"/>
                  </a:lnTo>
                  <a:lnTo>
                    <a:pt x="88671" y="176771"/>
                  </a:lnTo>
                  <a:lnTo>
                    <a:pt x="109842" y="176771"/>
                  </a:lnTo>
                  <a:lnTo>
                    <a:pt x="109842" y="110972"/>
                  </a:lnTo>
                  <a:close/>
                </a:path>
                <a:path w="509270" h="177800">
                  <a:moveTo>
                    <a:pt x="109842" y="558"/>
                  </a:moveTo>
                  <a:lnTo>
                    <a:pt x="88671" y="558"/>
                  </a:lnTo>
                  <a:lnTo>
                    <a:pt x="88671" y="44043"/>
                  </a:lnTo>
                  <a:lnTo>
                    <a:pt x="109842" y="44043"/>
                  </a:lnTo>
                  <a:lnTo>
                    <a:pt x="109842" y="558"/>
                  </a:lnTo>
                  <a:close/>
                </a:path>
                <a:path w="509270" h="177800">
                  <a:moveTo>
                    <a:pt x="419938" y="111556"/>
                  </a:moveTo>
                  <a:lnTo>
                    <a:pt x="398767" y="111556"/>
                  </a:lnTo>
                  <a:lnTo>
                    <a:pt x="398767" y="177342"/>
                  </a:lnTo>
                  <a:lnTo>
                    <a:pt x="419938" y="177342"/>
                  </a:lnTo>
                  <a:lnTo>
                    <a:pt x="419938" y="111556"/>
                  </a:lnTo>
                  <a:close/>
                </a:path>
                <a:path w="509270" h="177800">
                  <a:moveTo>
                    <a:pt x="419938" y="558"/>
                  </a:moveTo>
                  <a:lnTo>
                    <a:pt x="398767" y="558"/>
                  </a:lnTo>
                  <a:lnTo>
                    <a:pt x="398767" y="44043"/>
                  </a:lnTo>
                  <a:lnTo>
                    <a:pt x="419938" y="44043"/>
                  </a:lnTo>
                  <a:lnTo>
                    <a:pt x="419938" y="558"/>
                  </a:lnTo>
                  <a:close/>
                </a:path>
                <a:path w="509270" h="177800">
                  <a:moveTo>
                    <a:pt x="464553" y="111556"/>
                  </a:moveTo>
                  <a:lnTo>
                    <a:pt x="442810" y="111556"/>
                  </a:lnTo>
                  <a:lnTo>
                    <a:pt x="442810" y="176771"/>
                  </a:lnTo>
                  <a:lnTo>
                    <a:pt x="464553" y="176771"/>
                  </a:lnTo>
                  <a:lnTo>
                    <a:pt x="464553" y="111556"/>
                  </a:lnTo>
                  <a:close/>
                </a:path>
                <a:path w="509270" h="177800">
                  <a:moveTo>
                    <a:pt x="464553" y="558"/>
                  </a:moveTo>
                  <a:lnTo>
                    <a:pt x="442810" y="558"/>
                  </a:lnTo>
                  <a:lnTo>
                    <a:pt x="442810" y="44043"/>
                  </a:lnTo>
                  <a:lnTo>
                    <a:pt x="464553" y="44043"/>
                  </a:lnTo>
                  <a:lnTo>
                    <a:pt x="464553" y="558"/>
                  </a:lnTo>
                  <a:close/>
                </a:path>
                <a:path w="509270" h="177800">
                  <a:moveTo>
                    <a:pt x="508622" y="111556"/>
                  </a:moveTo>
                  <a:lnTo>
                    <a:pt x="487438" y="111556"/>
                  </a:lnTo>
                  <a:lnTo>
                    <a:pt x="487438" y="176771"/>
                  </a:lnTo>
                  <a:lnTo>
                    <a:pt x="508622" y="176771"/>
                  </a:lnTo>
                  <a:lnTo>
                    <a:pt x="508622" y="111556"/>
                  </a:lnTo>
                  <a:close/>
                </a:path>
                <a:path w="509270" h="177800">
                  <a:moveTo>
                    <a:pt x="509181" y="558"/>
                  </a:moveTo>
                  <a:lnTo>
                    <a:pt x="487438" y="558"/>
                  </a:lnTo>
                  <a:lnTo>
                    <a:pt x="487438" y="44043"/>
                  </a:lnTo>
                  <a:lnTo>
                    <a:pt x="509181" y="44043"/>
                  </a:lnTo>
                  <a:lnTo>
                    <a:pt x="509181" y="5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4772" y="52273"/>
            <a:ext cx="10726420" cy="1076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4375"/>
              </a:lnSpc>
              <a:spcBef>
                <a:spcPts val="95"/>
              </a:spcBef>
            </a:pPr>
            <a:r>
              <a:rPr dirty="0" spc="-210"/>
              <a:t>Мы</a:t>
            </a:r>
            <a:r>
              <a:rPr dirty="0" spc="-250"/>
              <a:t> </a:t>
            </a:r>
            <a:r>
              <a:rPr dirty="0" spc="-220"/>
              <a:t>готовы</a:t>
            </a:r>
            <a:r>
              <a:rPr dirty="0" spc="-265"/>
              <a:t> </a:t>
            </a:r>
            <a:r>
              <a:rPr dirty="0" spc="-210"/>
              <a:t>к</a:t>
            </a:r>
            <a:r>
              <a:rPr dirty="0" spc="-265"/>
              <a:t> </a:t>
            </a:r>
            <a:r>
              <a:rPr dirty="0" spc="-25"/>
              <a:t>сле</a:t>
            </a:r>
            <a:r>
              <a:rPr dirty="0" spc="-45"/>
              <a:t>д</a:t>
            </a:r>
            <a:r>
              <a:rPr dirty="0" spc="-195"/>
              <a:t>ующ</a:t>
            </a:r>
            <a:r>
              <a:rPr dirty="0" spc="-165"/>
              <a:t>е</a:t>
            </a:r>
            <a:r>
              <a:rPr dirty="0" spc="-140"/>
              <a:t>му</a:t>
            </a:r>
            <a:r>
              <a:rPr dirty="0" spc="-215"/>
              <a:t> </a:t>
            </a:r>
            <a:r>
              <a:rPr dirty="0" spc="-20"/>
              <a:t>эт</a:t>
            </a:r>
            <a:r>
              <a:rPr dirty="0" spc="-40"/>
              <a:t>а</a:t>
            </a:r>
            <a:r>
              <a:rPr dirty="0" spc="-105"/>
              <a:t>пу</a:t>
            </a:r>
          </a:p>
          <a:p>
            <a:pPr marL="12700">
              <a:lnSpc>
                <a:spcPts val="3895"/>
              </a:lnSpc>
            </a:pPr>
            <a:r>
              <a:rPr dirty="0" sz="3600" spc="-180">
                <a:solidFill>
                  <a:srgbClr val="EE975B"/>
                </a:solidFill>
              </a:rPr>
              <a:t>–</a:t>
            </a:r>
            <a:r>
              <a:rPr dirty="0" sz="3600" spc="-229">
                <a:solidFill>
                  <a:srgbClr val="EE975B"/>
                </a:solidFill>
              </a:rPr>
              <a:t> </a:t>
            </a:r>
            <a:r>
              <a:rPr dirty="0" sz="3600" spc="-175">
                <a:solidFill>
                  <a:srgbClr val="EE975B"/>
                </a:solidFill>
              </a:rPr>
              <a:t>ин</a:t>
            </a:r>
            <a:r>
              <a:rPr dirty="0" sz="3600" spc="-135">
                <a:solidFill>
                  <a:srgbClr val="EE975B"/>
                </a:solidFill>
              </a:rPr>
              <a:t>т</a:t>
            </a:r>
            <a:r>
              <a:rPr dirty="0" sz="3600" spc="-114">
                <a:solidFill>
                  <a:srgbClr val="EE975B"/>
                </a:solidFill>
              </a:rPr>
              <a:t>ег</a:t>
            </a:r>
            <a:r>
              <a:rPr dirty="0" sz="3600" spc="-145">
                <a:solidFill>
                  <a:srgbClr val="EE975B"/>
                </a:solidFill>
              </a:rPr>
              <a:t>р</a:t>
            </a:r>
            <a:r>
              <a:rPr dirty="0" sz="3600" spc="-60">
                <a:solidFill>
                  <a:srgbClr val="EE975B"/>
                </a:solidFill>
              </a:rPr>
              <a:t>ации</a:t>
            </a:r>
            <a:r>
              <a:rPr dirty="0" sz="3600" spc="-260">
                <a:solidFill>
                  <a:srgbClr val="EE975B"/>
                </a:solidFill>
              </a:rPr>
              <a:t> </a:t>
            </a:r>
            <a:r>
              <a:rPr dirty="0" sz="3600" spc="-120">
                <a:solidFill>
                  <a:srgbClr val="EE975B"/>
                </a:solidFill>
              </a:rPr>
              <a:t>обучения</a:t>
            </a:r>
            <a:r>
              <a:rPr dirty="0" sz="3600" spc="-235">
                <a:solidFill>
                  <a:srgbClr val="EE975B"/>
                </a:solidFill>
              </a:rPr>
              <a:t> </a:t>
            </a:r>
            <a:r>
              <a:rPr dirty="0" sz="3600" spc="-130">
                <a:solidFill>
                  <a:srgbClr val="EE975B"/>
                </a:solidFill>
              </a:rPr>
              <a:t>и</a:t>
            </a:r>
            <a:r>
              <a:rPr dirty="0" sz="3600" spc="-245">
                <a:solidFill>
                  <a:srgbClr val="EE975B"/>
                </a:solidFill>
              </a:rPr>
              <a:t> </a:t>
            </a:r>
            <a:r>
              <a:rPr dirty="0" sz="3600" spc="-80">
                <a:solidFill>
                  <a:srgbClr val="EE975B"/>
                </a:solidFill>
              </a:rPr>
              <a:t>социаль</a:t>
            </a:r>
            <a:r>
              <a:rPr dirty="0" sz="3600" spc="-75">
                <a:solidFill>
                  <a:srgbClr val="EE975B"/>
                </a:solidFill>
              </a:rPr>
              <a:t>н</a:t>
            </a:r>
            <a:r>
              <a:rPr dirty="0" sz="3600" spc="-110">
                <a:solidFill>
                  <a:srgbClr val="EE975B"/>
                </a:solidFill>
              </a:rPr>
              <a:t>ой</a:t>
            </a:r>
            <a:r>
              <a:rPr dirty="0" sz="3600" spc="-270">
                <a:solidFill>
                  <a:srgbClr val="EE975B"/>
                </a:solidFill>
              </a:rPr>
              <a:t> </a:t>
            </a:r>
            <a:r>
              <a:rPr dirty="0" sz="3600" spc="-125">
                <a:solidFill>
                  <a:srgbClr val="EE975B"/>
                </a:solidFill>
              </a:rPr>
              <a:t>практики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281870" y="1229867"/>
            <a:ext cx="11828780" cy="2194560"/>
            <a:chOff x="281870" y="1229867"/>
            <a:chExt cx="11828780" cy="21945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1870" y="1354346"/>
              <a:ext cx="11828664" cy="20696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568" y="1394459"/>
              <a:ext cx="11484864" cy="17571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57618" y="2291588"/>
              <a:ext cx="43180" cy="227329"/>
            </a:xfrm>
            <a:custGeom>
              <a:avLst/>
              <a:gdLst/>
              <a:ahLst/>
              <a:cxnLst/>
              <a:rect l="l" t="t" r="r" b="b"/>
              <a:pathLst>
                <a:path w="43179" h="227330">
                  <a:moveTo>
                    <a:pt x="42672" y="0"/>
                  </a:moveTo>
                  <a:lnTo>
                    <a:pt x="0" y="0"/>
                  </a:lnTo>
                  <a:lnTo>
                    <a:pt x="0" y="227075"/>
                  </a:lnTo>
                  <a:lnTo>
                    <a:pt x="42672" y="227075"/>
                  </a:lnTo>
                  <a:lnTo>
                    <a:pt x="426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4371" y="1229867"/>
              <a:ext cx="740663" cy="55321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201672" y="1855724"/>
            <a:ext cx="9371965" cy="11963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15875">
              <a:lnSpc>
                <a:spcPct val="100000"/>
              </a:lnSpc>
              <a:spcBef>
                <a:spcPts val="105"/>
              </a:spcBef>
            </a:pPr>
            <a:r>
              <a:rPr dirty="0" sz="1400" spc="55" i="1">
                <a:solidFill>
                  <a:srgbClr val="2A065D"/>
                </a:solidFill>
                <a:latin typeface="Times New Roman"/>
                <a:cs typeface="Times New Roman"/>
              </a:rPr>
              <a:t>Нужно</a:t>
            </a:r>
            <a:r>
              <a:rPr dirty="0" sz="1400" spc="-45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90" i="1">
                <a:solidFill>
                  <a:srgbClr val="2A065D"/>
                </a:solidFill>
                <a:latin typeface="Times New Roman"/>
                <a:cs typeface="Times New Roman"/>
              </a:rPr>
              <a:t>создавать</a:t>
            </a:r>
            <a:r>
              <a:rPr dirty="0" sz="1400" spc="-30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135" i="1">
                <a:solidFill>
                  <a:srgbClr val="2A065D"/>
                </a:solidFill>
                <a:latin typeface="Times New Roman"/>
                <a:cs typeface="Times New Roman"/>
              </a:rPr>
              <a:t>условия,</a:t>
            </a:r>
            <a:r>
              <a:rPr dirty="0" sz="1400" spc="-25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160" i="1">
                <a:solidFill>
                  <a:srgbClr val="2A065D"/>
                </a:solidFill>
                <a:latin typeface="Times New Roman"/>
                <a:cs typeface="Times New Roman"/>
              </a:rPr>
              <a:t>при</a:t>
            </a:r>
            <a:r>
              <a:rPr dirty="0" sz="1400" spc="-10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45" i="1">
                <a:solidFill>
                  <a:srgbClr val="2A065D"/>
                </a:solidFill>
                <a:latin typeface="Times New Roman"/>
                <a:cs typeface="Times New Roman"/>
              </a:rPr>
              <a:t>которых</a:t>
            </a:r>
            <a:r>
              <a:rPr dirty="0" sz="1400" spc="-25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10" i="1">
                <a:solidFill>
                  <a:srgbClr val="2A065D"/>
                </a:solidFill>
                <a:latin typeface="Times New Roman"/>
                <a:cs typeface="Times New Roman"/>
              </a:rPr>
              <a:t>студенты</a:t>
            </a:r>
            <a:r>
              <a:rPr dirty="0" sz="1400" spc="-25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125" i="1">
                <a:solidFill>
                  <a:srgbClr val="2A065D"/>
                </a:solidFill>
                <a:latin typeface="Times New Roman"/>
                <a:cs typeface="Times New Roman"/>
              </a:rPr>
              <a:t>колледжей</a:t>
            </a:r>
            <a:r>
              <a:rPr dirty="0" sz="1400" spc="-35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150" i="1">
                <a:solidFill>
                  <a:srgbClr val="2A065D"/>
                </a:solidFill>
                <a:latin typeface="Times New Roman"/>
                <a:cs typeface="Times New Roman"/>
              </a:rPr>
              <a:t>и</a:t>
            </a:r>
            <a:r>
              <a:rPr dirty="0" sz="1400" spc="-10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150" i="1">
                <a:solidFill>
                  <a:srgbClr val="2A065D"/>
                </a:solidFill>
                <a:latin typeface="Times New Roman"/>
                <a:cs typeface="Times New Roman"/>
              </a:rPr>
              <a:t>вузов</a:t>
            </a:r>
            <a:r>
              <a:rPr dirty="0" sz="1400" spc="-40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125" i="1">
                <a:solidFill>
                  <a:srgbClr val="2A065D"/>
                </a:solidFill>
                <a:latin typeface="Times New Roman"/>
                <a:cs typeface="Times New Roman"/>
              </a:rPr>
              <a:t>могли</a:t>
            </a:r>
            <a:r>
              <a:rPr dirty="0" sz="1400" spc="-25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105" i="1">
                <a:solidFill>
                  <a:srgbClr val="2A065D"/>
                </a:solidFill>
                <a:latin typeface="Times New Roman"/>
                <a:cs typeface="Times New Roman"/>
              </a:rPr>
              <a:t>бы</a:t>
            </a:r>
            <a:r>
              <a:rPr dirty="0" sz="1400" spc="-5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80" i="1">
                <a:solidFill>
                  <a:srgbClr val="2A065D"/>
                </a:solidFill>
                <a:latin typeface="Times New Roman"/>
                <a:cs typeface="Times New Roman"/>
              </a:rPr>
              <a:t>проходить</a:t>
            </a:r>
            <a:r>
              <a:rPr dirty="0" sz="1400" spc="-20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145" i="1">
                <a:solidFill>
                  <a:srgbClr val="2A065D"/>
                </a:solidFill>
                <a:latin typeface="Times New Roman"/>
                <a:cs typeface="Times New Roman"/>
              </a:rPr>
              <a:t>учёбу</a:t>
            </a:r>
            <a:r>
              <a:rPr dirty="0" sz="1400" spc="-25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150" i="1">
                <a:solidFill>
                  <a:srgbClr val="2A065D"/>
                </a:solidFill>
                <a:latin typeface="Times New Roman"/>
                <a:cs typeface="Times New Roman"/>
              </a:rPr>
              <a:t>и</a:t>
            </a:r>
            <a:r>
              <a:rPr dirty="0" sz="1400" spc="-10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70" i="1">
                <a:solidFill>
                  <a:srgbClr val="2A065D"/>
                </a:solidFill>
                <a:latin typeface="Times New Roman"/>
                <a:cs typeface="Times New Roman"/>
              </a:rPr>
              <a:t>практику </a:t>
            </a:r>
            <a:r>
              <a:rPr dirty="0" sz="1400" spc="-335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165" i="1">
                <a:solidFill>
                  <a:srgbClr val="2A065D"/>
                </a:solidFill>
                <a:latin typeface="Times New Roman"/>
                <a:cs typeface="Times New Roman"/>
              </a:rPr>
              <a:t>в </a:t>
            </a:r>
            <a:r>
              <a:rPr dirty="0" sz="1400" spc="110" i="1">
                <a:solidFill>
                  <a:srgbClr val="2A065D"/>
                </a:solidFill>
                <a:latin typeface="Times New Roman"/>
                <a:cs typeface="Times New Roman"/>
              </a:rPr>
              <a:t>волонтёрских </a:t>
            </a:r>
            <a:r>
              <a:rPr dirty="0" sz="1400" spc="75" i="1">
                <a:solidFill>
                  <a:srgbClr val="2A065D"/>
                </a:solidFill>
                <a:latin typeface="Times New Roman"/>
                <a:cs typeface="Times New Roman"/>
              </a:rPr>
              <a:t>центрах, </a:t>
            </a:r>
            <a:r>
              <a:rPr dirty="0" sz="1400" spc="80" i="1">
                <a:solidFill>
                  <a:srgbClr val="2A065D"/>
                </a:solidFill>
                <a:latin typeface="Times New Roman"/>
                <a:cs typeface="Times New Roman"/>
              </a:rPr>
              <a:t>благотворительных </a:t>
            </a:r>
            <a:r>
              <a:rPr dirty="0" sz="1400" spc="114" i="1">
                <a:solidFill>
                  <a:srgbClr val="2A065D"/>
                </a:solidFill>
                <a:latin typeface="Times New Roman"/>
                <a:cs typeface="Times New Roman"/>
              </a:rPr>
              <a:t>фондах, </a:t>
            </a:r>
            <a:r>
              <a:rPr dirty="0" sz="1400" spc="155" i="1">
                <a:solidFill>
                  <a:srgbClr val="2A065D"/>
                </a:solidFill>
                <a:latin typeface="Times New Roman"/>
                <a:cs typeface="Times New Roman"/>
              </a:rPr>
              <a:t>социально </a:t>
            </a:r>
            <a:r>
              <a:rPr dirty="0" sz="1400" spc="114" i="1">
                <a:solidFill>
                  <a:srgbClr val="2A065D"/>
                </a:solidFill>
                <a:latin typeface="Times New Roman"/>
                <a:cs typeface="Times New Roman"/>
              </a:rPr>
              <a:t>ориентированных </a:t>
            </a:r>
            <a:r>
              <a:rPr dirty="0" sz="1400" spc="50" i="1">
                <a:solidFill>
                  <a:srgbClr val="2A065D"/>
                </a:solidFill>
                <a:latin typeface="Times New Roman"/>
                <a:cs typeface="Times New Roman"/>
              </a:rPr>
              <a:t>НКО. </a:t>
            </a:r>
            <a:r>
              <a:rPr dirty="0" sz="1400" spc="45" i="1">
                <a:solidFill>
                  <a:srgbClr val="2A065D"/>
                </a:solidFill>
                <a:latin typeface="Times New Roman"/>
                <a:cs typeface="Times New Roman"/>
              </a:rPr>
              <a:t>Приобретать </a:t>
            </a:r>
            <a:r>
              <a:rPr dirty="0" sz="1400" spc="50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-15" i="1">
                <a:solidFill>
                  <a:srgbClr val="2A065D"/>
                </a:solidFill>
                <a:latin typeface="Times New Roman"/>
                <a:cs typeface="Times New Roman"/>
              </a:rPr>
              <a:t>опыт </a:t>
            </a:r>
            <a:r>
              <a:rPr dirty="0" sz="1400" spc="110" i="1">
                <a:solidFill>
                  <a:srgbClr val="2A065D"/>
                </a:solidFill>
                <a:latin typeface="Times New Roman"/>
                <a:cs typeface="Times New Roman"/>
              </a:rPr>
              <a:t>гражданской</a:t>
            </a:r>
            <a:r>
              <a:rPr dirty="0" sz="1400" spc="-45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15" i="1">
                <a:solidFill>
                  <a:srgbClr val="2A065D"/>
                </a:solidFill>
                <a:latin typeface="Times New Roman"/>
                <a:cs typeface="Times New Roman"/>
              </a:rPr>
              <a:t>ответственности</a:t>
            </a:r>
            <a:r>
              <a:rPr dirty="0" sz="1400" spc="-45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155" i="1">
                <a:solidFill>
                  <a:srgbClr val="2A065D"/>
                </a:solidFill>
                <a:latin typeface="Times New Roman"/>
                <a:cs typeface="Times New Roman"/>
              </a:rPr>
              <a:t>и</a:t>
            </a:r>
            <a:r>
              <a:rPr dirty="0" sz="1400" spc="-20" i="1">
                <a:solidFill>
                  <a:srgbClr val="2A065D"/>
                </a:solidFill>
                <a:latin typeface="Times New Roman"/>
                <a:cs typeface="Times New Roman"/>
              </a:rPr>
              <a:t> </a:t>
            </a:r>
            <a:r>
              <a:rPr dirty="0" sz="1400" spc="110" i="1">
                <a:solidFill>
                  <a:srgbClr val="2A065D"/>
                </a:solidFill>
                <a:latin typeface="Times New Roman"/>
                <a:cs typeface="Times New Roman"/>
              </a:rPr>
              <a:t>солидарности.</a:t>
            </a:r>
            <a:endParaRPr sz="14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  <a:spcBef>
                <a:spcPts val="1530"/>
              </a:spcBef>
            </a:pPr>
            <a:r>
              <a:rPr dirty="0" sz="1100" spc="80">
                <a:latin typeface="Tahoma"/>
                <a:cs typeface="Tahoma"/>
              </a:rPr>
              <a:t>П</a:t>
            </a:r>
            <a:r>
              <a:rPr dirty="0" sz="1100" spc="75">
                <a:latin typeface="Tahoma"/>
                <a:cs typeface="Tahoma"/>
              </a:rPr>
              <a:t>р</a:t>
            </a:r>
            <a:r>
              <a:rPr dirty="0" sz="1100" spc="55">
                <a:latin typeface="Tahoma"/>
                <a:cs typeface="Tahoma"/>
              </a:rPr>
              <a:t>е</a:t>
            </a:r>
            <a:r>
              <a:rPr dirty="0" sz="1100" spc="40">
                <a:latin typeface="Tahoma"/>
                <a:cs typeface="Tahoma"/>
              </a:rPr>
              <a:t>зидент</a:t>
            </a:r>
            <a:r>
              <a:rPr dirty="0" sz="1100" spc="-90">
                <a:latin typeface="Tahoma"/>
                <a:cs typeface="Tahoma"/>
              </a:rPr>
              <a:t> </a:t>
            </a:r>
            <a:r>
              <a:rPr dirty="0" sz="1100" spc="80">
                <a:latin typeface="Tahoma"/>
                <a:cs typeface="Tahoma"/>
              </a:rPr>
              <a:t>Росс</a:t>
            </a:r>
            <a:r>
              <a:rPr dirty="0" sz="1100" spc="50">
                <a:latin typeface="Tahoma"/>
                <a:cs typeface="Tahoma"/>
              </a:rPr>
              <a:t>ии</a:t>
            </a:r>
            <a:r>
              <a:rPr dirty="0" sz="1100" spc="-100">
                <a:latin typeface="Tahoma"/>
                <a:cs typeface="Tahoma"/>
              </a:rPr>
              <a:t> </a:t>
            </a:r>
            <a:r>
              <a:rPr dirty="0" sz="1100" spc="65">
                <a:latin typeface="Tahoma"/>
                <a:cs typeface="Tahoma"/>
              </a:rPr>
              <a:t>Владимир</a:t>
            </a:r>
            <a:r>
              <a:rPr dirty="0" sz="1100" spc="-90">
                <a:latin typeface="Tahoma"/>
                <a:cs typeface="Tahoma"/>
              </a:rPr>
              <a:t> </a:t>
            </a:r>
            <a:r>
              <a:rPr dirty="0" sz="1100" spc="80">
                <a:latin typeface="Tahoma"/>
                <a:cs typeface="Tahoma"/>
              </a:rPr>
              <a:t>П</a:t>
            </a:r>
            <a:r>
              <a:rPr dirty="0" sz="1100" spc="60">
                <a:latin typeface="Tahoma"/>
                <a:cs typeface="Tahoma"/>
              </a:rPr>
              <a:t>у</a:t>
            </a:r>
            <a:r>
              <a:rPr dirty="0" sz="1100" spc="-15">
                <a:latin typeface="Tahoma"/>
                <a:cs typeface="Tahoma"/>
              </a:rPr>
              <a:t>т</a:t>
            </a:r>
            <a:r>
              <a:rPr dirty="0" sz="1100" spc="50">
                <a:latin typeface="Tahoma"/>
                <a:cs typeface="Tahoma"/>
              </a:rPr>
              <a:t>ин</a:t>
            </a:r>
            <a:endParaRPr sz="1100">
              <a:latin typeface="Tahoma"/>
              <a:cs typeface="Tahoma"/>
            </a:endParaRPr>
          </a:p>
          <a:p>
            <a:pPr algn="r" marR="8255">
              <a:lnSpc>
                <a:spcPct val="100000"/>
              </a:lnSpc>
            </a:pPr>
            <a:r>
              <a:rPr dirty="0" sz="1100" spc="85">
                <a:latin typeface="Tahoma"/>
                <a:cs typeface="Tahoma"/>
              </a:rPr>
              <a:t>на</a:t>
            </a:r>
            <a:r>
              <a:rPr dirty="0" sz="1100" spc="-85">
                <a:latin typeface="Tahoma"/>
                <a:cs typeface="Tahoma"/>
              </a:rPr>
              <a:t> </a:t>
            </a:r>
            <a:r>
              <a:rPr dirty="0" sz="1100" spc="60">
                <a:latin typeface="Tahoma"/>
                <a:cs typeface="Tahoma"/>
              </a:rPr>
              <a:t>Государственном</a:t>
            </a:r>
            <a:r>
              <a:rPr dirty="0" sz="1100" spc="-90">
                <a:latin typeface="Tahoma"/>
                <a:cs typeface="Tahoma"/>
              </a:rPr>
              <a:t> </a:t>
            </a:r>
            <a:r>
              <a:rPr dirty="0" sz="1100" spc="60">
                <a:latin typeface="Tahoma"/>
                <a:cs typeface="Tahoma"/>
              </a:rPr>
              <a:t>Совете</a:t>
            </a:r>
            <a:r>
              <a:rPr dirty="0" sz="1100" spc="-100">
                <a:latin typeface="Tahoma"/>
                <a:cs typeface="Tahoma"/>
              </a:rPr>
              <a:t> </a:t>
            </a:r>
            <a:r>
              <a:rPr dirty="0" sz="1100" spc="55">
                <a:latin typeface="Tahoma"/>
                <a:cs typeface="Tahoma"/>
              </a:rPr>
              <a:t>по</a:t>
            </a:r>
            <a:r>
              <a:rPr dirty="0" sz="1100" spc="-65">
                <a:latin typeface="Tahoma"/>
                <a:cs typeface="Tahoma"/>
              </a:rPr>
              <a:t> </a:t>
            </a:r>
            <a:r>
              <a:rPr dirty="0" sz="1100" spc="55">
                <a:latin typeface="Tahoma"/>
                <a:cs typeface="Tahoma"/>
              </a:rPr>
              <a:t>молодежной</a:t>
            </a:r>
            <a:r>
              <a:rPr dirty="0" sz="1100" spc="-105">
                <a:latin typeface="Tahoma"/>
                <a:cs typeface="Tahoma"/>
              </a:rPr>
              <a:t> </a:t>
            </a:r>
            <a:r>
              <a:rPr dirty="0" sz="1100" spc="20">
                <a:latin typeface="Tahoma"/>
                <a:cs typeface="Tahoma"/>
              </a:rPr>
              <a:t>политике,</a:t>
            </a:r>
            <a:r>
              <a:rPr dirty="0" sz="1100" spc="-105">
                <a:latin typeface="Tahoma"/>
                <a:cs typeface="Tahoma"/>
              </a:rPr>
              <a:t> </a:t>
            </a:r>
            <a:r>
              <a:rPr dirty="0" sz="1100" spc="60">
                <a:latin typeface="Tahoma"/>
                <a:cs typeface="Tahoma"/>
              </a:rPr>
              <a:t>декабрь</a:t>
            </a:r>
            <a:r>
              <a:rPr dirty="0" sz="1100" spc="-80">
                <a:latin typeface="Tahoma"/>
                <a:cs typeface="Tahoma"/>
              </a:rPr>
              <a:t> </a:t>
            </a:r>
            <a:r>
              <a:rPr dirty="0" sz="1100" spc="25">
                <a:latin typeface="Tahoma"/>
                <a:cs typeface="Tahoma"/>
              </a:rPr>
              <a:t>2022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81870" y="5601923"/>
            <a:ext cx="11828780" cy="1256665"/>
            <a:chOff x="281870" y="5601923"/>
            <a:chExt cx="11828780" cy="125666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870" y="5601923"/>
              <a:ext cx="11828664" cy="12560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3568" y="5643372"/>
              <a:ext cx="11484864" cy="95402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15187" y="5951626"/>
            <a:ext cx="10791190" cy="5111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1910"/>
              </a:lnSpc>
              <a:spcBef>
                <a:spcPts val="165"/>
              </a:spcBef>
            </a:pPr>
            <a:r>
              <a:rPr dirty="0" sz="1600" spc="100">
                <a:latin typeface="Tahoma"/>
                <a:cs typeface="Tahoma"/>
              </a:rPr>
              <a:t>Это</a:t>
            </a:r>
            <a:r>
              <a:rPr dirty="0" sz="1600" spc="-90">
                <a:latin typeface="Tahoma"/>
                <a:cs typeface="Tahoma"/>
              </a:rPr>
              <a:t> </a:t>
            </a:r>
            <a:r>
              <a:rPr dirty="0" sz="1600" spc="75">
                <a:latin typeface="Tahoma"/>
                <a:cs typeface="Tahoma"/>
              </a:rPr>
              <a:t>методика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 spc="45">
                <a:latin typeface="Tahoma"/>
                <a:cs typeface="Tahoma"/>
              </a:rPr>
              <a:t>обучения,</a:t>
            </a:r>
            <a:r>
              <a:rPr dirty="0" sz="1600" spc="-75">
                <a:latin typeface="Tahoma"/>
                <a:cs typeface="Tahoma"/>
              </a:rPr>
              <a:t> </a:t>
            </a:r>
            <a:r>
              <a:rPr dirty="0" sz="1600" spc="90">
                <a:latin typeface="Tahoma"/>
                <a:cs typeface="Tahoma"/>
              </a:rPr>
              <a:t>основанная</a:t>
            </a:r>
            <a:r>
              <a:rPr dirty="0" sz="1600" spc="-70">
                <a:latin typeface="Tahoma"/>
                <a:cs typeface="Tahoma"/>
              </a:rPr>
              <a:t> </a:t>
            </a:r>
            <a:r>
              <a:rPr dirty="0" sz="1600" spc="114">
                <a:latin typeface="Tahoma"/>
                <a:cs typeface="Tahoma"/>
              </a:rPr>
              <a:t>на</a:t>
            </a:r>
            <a:r>
              <a:rPr dirty="0" sz="1600" spc="-100">
                <a:latin typeface="Tahoma"/>
                <a:cs typeface="Tahoma"/>
              </a:rPr>
              <a:t> </a:t>
            </a:r>
            <a:r>
              <a:rPr dirty="0" sz="1600" spc="40">
                <a:latin typeface="Tahoma"/>
                <a:cs typeface="Tahoma"/>
              </a:rPr>
              <a:t>опыте</a:t>
            </a:r>
            <a:r>
              <a:rPr dirty="0" sz="1600" spc="-100">
                <a:latin typeface="Tahoma"/>
                <a:cs typeface="Tahoma"/>
              </a:rPr>
              <a:t> </a:t>
            </a:r>
            <a:r>
              <a:rPr dirty="0" sz="1600" spc="-10">
                <a:latin typeface="Tahoma"/>
                <a:cs typeface="Tahoma"/>
              </a:rPr>
              <a:t>общественно-полезнои</a:t>
            </a:r>
            <a:r>
              <a:rPr dirty="0" sz="1600" spc="-10">
                <a:latin typeface="Arial MT"/>
                <a:cs typeface="Arial MT"/>
              </a:rPr>
              <a:t>̆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80">
                <a:latin typeface="Tahoma"/>
                <a:cs typeface="Tahoma"/>
              </a:rPr>
              <a:t>работы</a:t>
            </a:r>
            <a:r>
              <a:rPr dirty="0" sz="1600" spc="-85">
                <a:latin typeface="Tahoma"/>
                <a:cs typeface="Tahoma"/>
              </a:rPr>
              <a:t> </a:t>
            </a:r>
            <a:r>
              <a:rPr dirty="0" sz="1600" spc="65">
                <a:latin typeface="Tahoma"/>
                <a:cs typeface="Tahoma"/>
              </a:rPr>
              <a:t>и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 spc="65">
                <a:latin typeface="Tahoma"/>
                <a:cs typeface="Tahoma"/>
              </a:rPr>
              <a:t>проектном</a:t>
            </a:r>
            <a:r>
              <a:rPr dirty="0" sz="1600" spc="-100">
                <a:latin typeface="Tahoma"/>
                <a:cs typeface="Tahoma"/>
              </a:rPr>
              <a:t> </a:t>
            </a:r>
            <a:r>
              <a:rPr dirty="0" sz="1600" spc="70">
                <a:latin typeface="Tahoma"/>
                <a:cs typeface="Tahoma"/>
              </a:rPr>
              <a:t>обучении</a:t>
            </a:r>
            <a:r>
              <a:rPr dirty="0" sz="1600" spc="-70">
                <a:latin typeface="Tahoma"/>
                <a:cs typeface="Tahoma"/>
              </a:rPr>
              <a:t> </a:t>
            </a:r>
            <a:r>
              <a:rPr dirty="0" sz="1600" spc="60">
                <a:latin typeface="Tahoma"/>
                <a:cs typeface="Tahoma"/>
              </a:rPr>
              <a:t>через </a:t>
            </a:r>
            <a:r>
              <a:rPr dirty="0" sz="1600" spc="-484">
                <a:latin typeface="Tahoma"/>
                <a:cs typeface="Tahoma"/>
              </a:rPr>
              <a:t> </a:t>
            </a:r>
            <a:r>
              <a:rPr dirty="0" sz="1600" spc="80">
                <a:latin typeface="Tahoma"/>
                <a:cs typeface="Tahoma"/>
              </a:rPr>
              <a:t>решение</a:t>
            </a:r>
            <a:r>
              <a:rPr dirty="0" sz="1600" spc="-100">
                <a:latin typeface="Tahoma"/>
                <a:cs typeface="Tahoma"/>
              </a:rPr>
              <a:t> </a:t>
            </a:r>
            <a:r>
              <a:rPr dirty="0" sz="1600" spc="70">
                <a:latin typeface="Tahoma"/>
                <a:cs typeface="Tahoma"/>
              </a:rPr>
              <a:t>социально-значимых</a:t>
            </a:r>
            <a:r>
              <a:rPr dirty="0" sz="1600" spc="-80">
                <a:latin typeface="Tahoma"/>
                <a:cs typeface="Tahoma"/>
              </a:rPr>
              <a:t> </a:t>
            </a:r>
            <a:r>
              <a:rPr dirty="0" sz="1600" spc="90">
                <a:latin typeface="Tahoma"/>
                <a:cs typeface="Tahoma"/>
              </a:rPr>
              <a:t>задач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6031" y="5390388"/>
            <a:ext cx="6388735" cy="524510"/>
          </a:xfrm>
          <a:custGeom>
            <a:avLst/>
            <a:gdLst/>
            <a:ahLst/>
            <a:cxnLst/>
            <a:rect l="l" t="t" r="r" b="b"/>
            <a:pathLst>
              <a:path w="6388734" h="524510">
                <a:moveTo>
                  <a:pt x="6388608" y="0"/>
                </a:moveTo>
                <a:lnTo>
                  <a:pt x="0" y="0"/>
                </a:lnTo>
                <a:lnTo>
                  <a:pt x="0" y="524256"/>
                </a:lnTo>
                <a:lnTo>
                  <a:pt x="6388608" y="524256"/>
                </a:lnTo>
                <a:lnTo>
                  <a:pt x="63886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51536" y="5406948"/>
            <a:ext cx="616648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145">
                <a:solidFill>
                  <a:srgbClr val="2A065D"/>
                </a:solidFill>
                <a:latin typeface="Tahoma"/>
                <a:cs typeface="Tahoma"/>
              </a:rPr>
              <a:t>Ч</a:t>
            </a:r>
            <a:r>
              <a:rPr dirty="0" sz="2800" spc="55">
                <a:solidFill>
                  <a:srgbClr val="2A065D"/>
                </a:solidFill>
                <a:latin typeface="Tahoma"/>
                <a:cs typeface="Tahoma"/>
              </a:rPr>
              <a:t>то</a:t>
            </a:r>
            <a:r>
              <a:rPr dirty="0" sz="2800" spc="-229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2800" spc="105">
                <a:solidFill>
                  <a:srgbClr val="2A065D"/>
                </a:solidFill>
                <a:latin typeface="Tahoma"/>
                <a:cs typeface="Tahoma"/>
              </a:rPr>
              <a:t>т</a:t>
            </a:r>
            <a:r>
              <a:rPr dirty="0" sz="2800" spc="130">
                <a:solidFill>
                  <a:srgbClr val="2A065D"/>
                </a:solidFill>
                <a:latin typeface="Tahoma"/>
                <a:cs typeface="Tahoma"/>
              </a:rPr>
              <a:t>а</a:t>
            </a:r>
            <a:r>
              <a:rPr dirty="0" sz="2800" spc="110">
                <a:solidFill>
                  <a:srgbClr val="2A065D"/>
                </a:solidFill>
                <a:latin typeface="Tahoma"/>
                <a:cs typeface="Tahoma"/>
              </a:rPr>
              <a:t>к</a:t>
            </a:r>
            <a:r>
              <a:rPr dirty="0" sz="2800" spc="160">
                <a:solidFill>
                  <a:srgbClr val="2A065D"/>
                </a:solidFill>
                <a:latin typeface="Tahoma"/>
                <a:cs typeface="Tahoma"/>
              </a:rPr>
              <a:t>о</a:t>
            </a:r>
            <a:r>
              <a:rPr dirty="0" sz="2800" spc="145">
                <a:solidFill>
                  <a:srgbClr val="2A065D"/>
                </a:solidFill>
                <a:latin typeface="Tahoma"/>
                <a:cs typeface="Tahoma"/>
              </a:rPr>
              <a:t>е</a:t>
            </a:r>
            <a:r>
              <a:rPr dirty="0" sz="2800" spc="-23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2800" spc="-200">
                <a:solidFill>
                  <a:srgbClr val="2A065D"/>
                </a:solidFill>
                <a:latin typeface="Tahoma"/>
                <a:cs typeface="Tahoma"/>
              </a:rPr>
              <a:t>«</a:t>
            </a:r>
            <a:r>
              <a:rPr dirty="0" sz="2800" spc="270">
                <a:solidFill>
                  <a:srgbClr val="2A065D"/>
                </a:solidFill>
                <a:latin typeface="Tahoma"/>
                <a:cs typeface="Tahoma"/>
              </a:rPr>
              <a:t>О</a:t>
            </a:r>
            <a:r>
              <a:rPr dirty="0" sz="2800" spc="229">
                <a:solidFill>
                  <a:srgbClr val="2A065D"/>
                </a:solidFill>
                <a:latin typeface="Tahoma"/>
                <a:cs typeface="Tahoma"/>
              </a:rPr>
              <a:t>б</a:t>
            </a:r>
            <a:r>
              <a:rPr dirty="0" sz="2800" spc="110">
                <a:solidFill>
                  <a:srgbClr val="2A065D"/>
                </a:solidFill>
                <a:latin typeface="Tahoma"/>
                <a:cs typeface="Tahoma"/>
              </a:rPr>
              <a:t>уч</a:t>
            </a:r>
            <a:r>
              <a:rPr dirty="0" sz="2800" spc="114">
                <a:solidFill>
                  <a:srgbClr val="2A065D"/>
                </a:solidFill>
                <a:latin typeface="Tahoma"/>
                <a:cs typeface="Tahoma"/>
              </a:rPr>
              <a:t>е</a:t>
            </a:r>
            <a:r>
              <a:rPr dirty="0" sz="2800" spc="125">
                <a:solidFill>
                  <a:srgbClr val="2A065D"/>
                </a:solidFill>
                <a:latin typeface="Tahoma"/>
                <a:cs typeface="Tahoma"/>
              </a:rPr>
              <a:t>н</a:t>
            </a:r>
            <a:r>
              <a:rPr dirty="0" sz="2800" spc="130">
                <a:solidFill>
                  <a:srgbClr val="2A065D"/>
                </a:solidFill>
                <a:latin typeface="Tahoma"/>
                <a:cs typeface="Tahoma"/>
              </a:rPr>
              <a:t>и</a:t>
            </a:r>
            <a:r>
              <a:rPr dirty="0" sz="2800" spc="145">
                <a:solidFill>
                  <a:srgbClr val="2A065D"/>
                </a:solidFill>
                <a:latin typeface="Tahoma"/>
                <a:cs typeface="Tahoma"/>
              </a:rPr>
              <a:t>е</a:t>
            </a:r>
            <a:r>
              <a:rPr dirty="0" sz="2800" spc="-24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2800" spc="285">
                <a:solidFill>
                  <a:srgbClr val="2A065D"/>
                </a:solidFill>
                <a:latin typeface="Tahoma"/>
                <a:cs typeface="Tahoma"/>
              </a:rPr>
              <a:t>с</a:t>
            </a:r>
            <a:r>
              <a:rPr dirty="0" sz="2800" spc="114">
                <a:solidFill>
                  <a:srgbClr val="2A065D"/>
                </a:solidFill>
                <a:latin typeface="Tahoma"/>
                <a:cs typeface="Tahoma"/>
              </a:rPr>
              <a:t>л</a:t>
            </a:r>
            <a:r>
              <a:rPr dirty="0" sz="2800" spc="170">
                <a:solidFill>
                  <a:srgbClr val="2A065D"/>
                </a:solidFill>
                <a:latin typeface="Tahoma"/>
                <a:cs typeface="Tahoma"/>
              </a:rPr>
              <a:t>у</a:t>
            </a:r>
            <a:r>
              <a:rPr dirty="0" sz="2800" spc="195">
                <a:solidFill>
                  <a:srgbClr val="2A065D"/>
                </a:solidFill>
                <a:latin typeface="Tahoma"/>
                <a:cs typeface="Tahoma"/>
              </a:rPr>
              <a:t>ж</a:t>
            </a:r>
            <a:r>
              <a:rPr dirty="0" sz="2800" spc="150">
                <a:solidFill>
                  <a:srgbClr val="2A065D"/>
                </a:solidFill>
                <a:latin typeface="Tahoma"/>
                <a:cs typeface="Tahoma"/>
              </a:rPr>
              <a:t>е</a:t>
            </a:r>
            <a:r>
              <a:rPr dirty="0" sz="2800" spc="125">
                <a:solidFill>
                  <a:srgbClr val="2A065D"/>
                </a:solidFill>
                <a:latin typeface="Tahoma"/>
                <a:cs typeface="Tahoma"/>
              </a:rPr>
              <a:t>н</a:t>
            </a:r>
            <a:r>
              <a:rPr dirty="0" sz="2800" spc="130">
                <a:solidFill>
                  <a:srgbClr val="2A065D"/>
                </a:solidFill>
                <a:latin typeface="Tahoma"/>
                <a:cs typeface="Tahoma"/>
              </a:rPr>
              <a:t>и</a:t>
            </a:r>
            <a:r>
              <a:rPr dirty="0" sz="2800" spc="45">
                <a:solidFill>
                  <a:srgbClr val="2A065D"/>
                </a:solidFill>
                <a:latin typeface="Tahoma"/>
                <a:cs typeface="Tahoma"/>
              </a:rPr>
              <a:t>ем»?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7878" y="4911597"/>
            <a:ext cx="114039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1600" spc="240">
                <a:solidFill>
                  <a:srgbClr val="EE975B"/>
                </a:solidFill>
                <a:uFill>
                  <a:solidFill>
                    <a:srgbClr val="EE975B"/>
                  </a:solidFill>
                </a:uFill>
                <a:latin typeface="Tahoma"/>
                <a:cs typeface="Tahoma"/>
              </a:rPr>
              <a:t>С</a:t>
            </a:r>
            <a:r>
              <a:rPr dirty="0" u="heavy" sz="1600" spc="-110">
                <a:solidFill>
                  <a:srgbClr val="EE975B"/>
                </a:solidFill>
                <a:uFill>
                  <a:solidFill>
                    <a:srgbClr val="EE975B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1600" spc="-355">
                <a:solidFill>
                  <a:srgbClr val="EE975B"/>
                </a:solidFill>
                <a:uFill>
                  <a:solidFill>
                    <a:srgbClr val="EE975B"/>
                  </a:solidFill>
                </a:uFill>
                <a:latin typeface="Tahoma"/>
                <a:cs typeface="Tahoma"/>
              </a:rPr>
              <a:t>1</a:t>
            </a:r>
            <a:r>
              <a:rPr dirty="0" u="heavy" sz="1600" spc="-100">
                <a:solidFill>
                  <a:srgbClr val="EE975B"/>
                </a:solidFill>
                <a:uFill>
                  <a:solidFill>
                    <a:srgbClr val="EE975B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1600" spc="60">
                <a:solidFill>
                  <a:srgbClr val="EE975B"/>
                </a:solidFill>
                <a:uFill>
                  <a:solidFill>
                    <a:srgbClr val="EE975B"/>
                  </a:solidFill>
                </a:uFill>
                <a:latin typeface="Tahoma"/>
                <a:cs typeface="Tahoma"/>
              </a:rPr>
              <a:t>сентября</a:t>
            </a:r>
            <a:r>
              <a:rPr dirty="0" u="heavy" sz="1600" spc="-85">
                <a:solidFill>
                  <a:srgbClr val="EE975B"/>
                </a:solidFill>
                <a:uFill>
                  <a:solidFill>
                    <a:srgbClr val="EE975B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1600" spc="50">
                <a:solidFill>
                  <a:srgbClr val="EE975B"/>
                </a:solidFill>
                <a:uFill>
                  <a:solidFill>
                    <a:srgbClr val="EE975B"/>
                  </a:solidFill>
                </a:uFill>
                <a:latin typeface="Tahoma"/>
                <a:cs typeface="Tahoma"/>
              </a:rPr>
              <a:t>2023</a:t>
            </a:r>
            <a:r>
              <a:rPr dirty="0" u="heavy" sz="1600" spc="-114">
                <a:solidFill>
                  <a:srgbClr val="EE975B"/>
                </a:solidFill>
                <a:uFill>
                  <a:solidFill>
                    <a:srgbClr val="EE975B"/>
                  </a:solidFill>
                </a:uFill>
                <a:latin typeface="Tahoma"/>
                <a:cs typeface="Tahoma"/>
              </a:rPr>
              <a:t> </a:t>
            </a:r>
            <a:r>
              <a:rPr dirty="0" u="heavy" sz="1600" spc="90">
                <a:solidFill>
                  <a:srgbClr val="EE975B"/>
                </a:solidFill>
                <a:uFill>
                  <a:solidFill>
                    <a:srgbClr val="EE975B"/>
                  </a:solidFill>
                </a:uFill>
                <a:latin typeface="Tahoma"/>
                <a:cs typeface="Tahoma"/>
              </a:rPr>
              <a:t>года</a:t>
            </a:r>
            <a:r>
              <a:rPr dirty="0" sz="1600" spc="-75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600" spc="30">
                <a:latin typeface="Tahoma"/>
                <a:cs typeface="Tahoma"/>
              </a:rPr>
              <a:t>в</a:t>
            </a:r>
            <a:r>
              <a:rPr dirty="0" sz="1600" spc="-110">
                <a:latin typeface="Tahoma"/>
                <a:cs typeface="Tahoma"/>
              </a:rPr>
              <a:t> </a:t>
            </a:r>
            <a:r>
              <a:rPr dirty="0" sz="1600" spc="70">
                <a:latin typeface="Tahoma"/>
                <a:cs typeface="Tahoma"/>
              </a:rPr>
              <a:t>образовательные</a:t>
            </a:r>
            <a:r>
              <a:rPr dirty="0" sz="1600" spc="-65">
                <a:latin typeface="Tahoma"/>
                <a:cs typeface="Tahoma"/>
              </a:rPr>
              <a:t> </a:t>
            </a:r>
            <a:r>
              <a:rPr dirty="0" sz="1600" spc="80">
                <a:latin typeface="Tahoma"/>
                <a:cs typeface="Tahoma"/>
              </a:rPr>
              <a:t>программы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 spc="60">
                <a:latin typeface="Tahoma"/>
                <a:cs typeface="Tahoma"/>
              </a:rPr>
              <a:t>университетов</a:t>
            </a:r>
            <a:r>
              <a:rPr dirty="0" sz="1600" spc="-70">
                <a:latin typeface="Tahoma"/>
                <a:cs typeface="Tahoma"/>
              </a:rPr>
              <a:t> </a:t>
            </a:r>
            <a:r>
              <a:rPr dirty="0" sz="1600" spc="50">
                <a:latin typeface="Tahoma"/>
                <a:cs typeface="Tahoma"/>
              </a:rPr>
              <a:t>включается</a:t>
            </a:r>
            <a:r>
              <a:rPr dirty="0" sz="1600" spc="-50">
                <a:latin typeface="Tahoma"/>
                <a:cs typeface="Tahoma"/>
              </a:rPr>
              <a:t> </a:t>
            </a:r>
            <a:r>
              <a:rPr dirty="0" sz="1600" spc="60">
                <a:latin typeface="Tahoma"/>
                <a:cs typeface="Tahoma"/>
              </a:rPr>
              <a:t>модуль</a:t>
            </a:r>
            <a:r>
              <a:rPr dirty="0" sz="1600" spc="-95">
                <a:latin typeface="Tahoma"/>
                <a:cs typeface="Tahoma"/>
              </a:rPr>
              <a:t> </a:t>
            </a:r>
            <a:r>
              <a:rPr dirty="0" sz="1600" spc="55">
                <a:latin typeface="Tahoma"/>
                <a:cs typeface="Tahoma"/>
              </a:rPr>
              <a:t>«Обучение</a:t>
            </a:r>
            <a:r>
              <a:rPr dirty="0" sz="1600" spc="-80">
                <a:latin typeface="Tahoma"/>
                <a:cs typeface="Tahoma"/>
              </a:rPr>
              <a:t> </a:t>
            </a:r>
            <a:r>
              <a:rPr dirty="0" sz="1600" spc="55">
                <a:latin typeface="Tahoma"/>
                <a:cs typeface="Tahoma"/>
              </a:rPr>
              <a:t>служением»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62458" y="1388363"/>
            <a:ext cx="1836420" cy="2955290"/>
            <a:chOff x="362458" y="1388363"/>
            <a:chExt cx="1836420" cy="295529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4048" y="1388363"/>
              <a:ext cx="1814322" cy="181432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1876" y="1536192"/>
              <a:ext cx="1318259" cy="131825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63118" y="3461765"/>
              <a:ext cx="527685" cy="528955"/>
            </a:xfrm>
            <a:custGeom>
              <a:avLst/>
              <a:gdLst/>
              <a:ahLst/>
              <a:cxnLst/>
              <a:rect l="l" t="t" r="r" b="b"/>
              <a:pathLst>
                <a:path w="527685" h="528954">
                  <a:moveTo>
                    <a:pt x="0" y="264414"/>
                  </a:moveTo>
                  <a:lnTo>
                    <a:pt x="4247" y="216880"/>
                  </a:lnTo>
                  <a:lnTo>
                    <a:pt x="16495" y="172144"/>
                  </a:lnTo>
                  <a:lnTo>
                    <a:pt x="35997" y="130951"/>
                  </a:lnTo>
                  <a:lnTo>
                    <a:pt x="62009" y="94047"/>
                  </a:lnTo>
                  <a:lnTo>
                    <a:pt x="93786" y="62180"/>
                  </a:lnTo>
                  <a:lnTo>
                    <a:pt x="130584" y="36096"/>
                  </a:lnTo>
                  <a:lnTo>
                    <a:pt x="171657" y="16540"/>
                  </a:lnTo>
                  <a:lnTo>
                    <a:pt x="216261" y="4259"/>
                  </a:lnTo>
                  <a:lnTo>
                    <a:pt x="263652" y="0"/>
                  </a:lnTo>
                  <a:lnTo>
                    <a:pt x="311042" y="4259"/>
                  </a:lnTo>
                  <a:lnTo>
                    <a:pt x="355646" y="16540"/>
                  </a:lnTo>
                  <a:lnTo>
                    <a:pt x="396719" y="36096"/>
                  </a:lnTo>
                  <a:lnTo>
                    <a:pt x="433517" y="62180"/>
                  </a:lnTo>
                  <a:lnTo>
                    <a:pt x="465294" y="94047"/>
                  </a:lnTo>
                  <a:lnTo>
                    <a:pt x="491306" y="130951"/>
                  </a:lnTo>
                  <a:lnTo>
                    <a:pt x="510808" y="172144"/>
                  </a:lnTo>
                  <a:lnTo>
                    <a:pt x="523056" y="216880"/>
                  </a:lnTo>
                  <a:lnTo>
                    <a:pt x="527304" y="264414"/>
                  </a:lnTo>
                  <a:lnTo>
                    <a:pt x="523056" y="311947"/>
                  </a:lnTo>
                  <a:lnTo>
                    <a:pt x="510808" y="356683"/>
                  </a:lnTo>
                  <a:lnTo>
                    <a:pt x="491306" y="397876"/>
                  </a:lnTo>
                  <a:lnTo>
                    <a:pt x="465294" y="434780"/>
                  </a:lnTo>
                  <a:lnTo>
                    <a:pt x="433517" y="466647"/>
                  </a:lnTo>
                  <a:lnTo>
                    <a:pt x="396719" y="492731"/>
                  </a:lnTo>
                  <a:lnTo>
                    <a:pt x="355646" y="512287"/>
                  </a:lnTo>
                  <a:lnTo>
                    <a:pt x="311042" y="524568"/>
                  </a:lnTo>
                  <a:lnTo>
                    <a:pt x="263652" y="528828"/>
                  </a:lnTo>
                  <a:lnTo>
                    <a:pt x="216261" y="524568"/>
                  </a:lnTo>
                  <a:lnTo>
                    <a:pt x="171657" y="512287"/>
                  </a:lnTo>
                  <a:lnTo>
                    <a:pt x="130584" y="492731"/>
                  </a:lnTo>
                  <a:lnTo>
                    <a:pt x="93786" y="466647"/>
                  </a:lnTo>
                  <a:lnTo>
                    <a:pt x="62009" y="434780"/>
                  </a:lnTo>
                  <a:lnTo>
                    <a:pt x="35997" y="397876"/>
                  </a:lnTo>
                  <a:lnTo>
                    <a:pt x="16495" y="356683"/>
                  </a:lnTo>
                  <a:lnTo>
                    <a:pt x="4247" y="311947"/>
                  </a:lnTo>
                  <a:lnTo>
                    <a:pt x="0" y="264414"/>
                  </a:lnTo>
                  <a:close/>
                </a:path>
              </a:pathLst>
            </a:custGeom>
            <a:ln w="19812">
              <a:solidFill>
                <a:srgbClr val="2A065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53618" y="3806190"/>
              <a:ext cx="527685" cy="527685"/>
            </a:xfrm>
            <a:custGeom>
              <a:avLst/>
              <a:gdLst/>
              <a:ahLst/>
              <a:cxnLst/>
              <a:rect l="l" t="t" r="r" b="b"/>
              <a:pathLst>
                <a:path w="527685" h="527685">
                  <a:moveTo>
                    <a:pt x="0" y="263651"/>
                  </a:moveTo>
                  <a:lnTo>
                    <a:pt x="4247" y="216244"/>
                  </a:lnTo>
                  <a:lnTo>
                    <a:pt x="16495" y="171631"/>
                  </a:lnTo>
                  <a:lnTo>
                    <a:pt x="35997" y="130555"/>
                  </a:lnTo>
                  <a:lnTo>
                    <a:pt x="62009" y="93760"/>
                  </a:lnTo>
                  <a:lnTo>
                    <a:pt x="93786" y="61988"/>
                  </a:lnTo>
                  <a:lnTo>
                    <a:pt x="130584" y="35983"/>
                  </a:lnTo>
                  <a:lnTo>
                    <a:pt x="171657" y="16488"/>
                  </a:lnTo>
                  <a:lnTo>
                    <a:pt x="216261" y="4245"/>
                  </a:lnTo>
                  <a:lnTo>
                    <a:pt x="263652" y="0"/>
                  </a:lnTo>
                  <a:lnTo>
                    <a:pt x="311042" y="4245"/>
                  </a:lnTo>
                  <a:lnTo>
                    <a:pt x="355646" y="16488"/>
                  </a:lnTo>
                  <a:lnTo>
                    <a:pt x="396719" y="35983"/>
                  </a:lnTo>
                  <a:lnTo>
                    <a:pt x="433517" y="61988"/>
                  </a:lnTo>
                  <a:lnTo>
                    <a:pt x="465294" y="93760"/>
                  </a:lnTo>
                  <a:lnTo>
                    <a:pt x="491306" y="130555"/>
                  </a:lnTo>
                  <a:lnTo>
                    <a:pt x="510808" y="171631"/>
                  </a:lnTo>
                  <a:lnTo>
                    <a:pt x="523056" y="216244"/>
                  </a:lnTo>
                  <a:lnTo>
                    <a:pt x="527304" y="263651"/>
                  </a:lnTo>
                  <a:lnTo>
                    <a:pt x="523056" y="311059"/>
                  </a:lnTo>
                  <a:lnTo>
                    <a:pt x="510808" y="355672"/>
                  </a:lnTo>
                  <a:lnTo>
                    <a:pt x="491306" y="396747"/>
                  </a:lnTo>
                  <a:lnTo>
                    <a:pt x="465294" y="433543"/>
                  </a:lnTo>
                  <a:lnTo>
                    <a:pt x="433517" y="465315"/>
                  </a:lnTo>
                  <a:lnTo>
                    <a:pt x="396719" y="491320"/>
                  </a:lnTo>
                  <a:lnTo>
                    <a:pt x="355646" y="510815"/>
                  </a:lnTo>
                  <a:lnTo>
                    <a:pt x="311042" y="523058"/>
                  </a:lnTo>
                  <a:lnTo>
                    <a:pt x="263652" y="527304"/>
                  </a:lnTo>
                  <a:lnTo>
                    <a:pt x="216261" y="523058"/>
                  </a:lnTo>
                  <a:lnTo>
                    <a:pt x="171657" y="510815"/>
                  </a:lnTo>
                  <a:lnTo>
                    <a:pt x="130584" y="491320"/>
                  </a:lnTo>
                  <a:lnTo>
                    <a:pt x="93786" y="465315"/>
                  </a:lnTo>
                  <a:lnTo>
                    <a:pt x="62009" y="433543"/>
                  </a:lnTo>
                  <a:lnTo>
                    <a:pt x="35997" y="396747"/>
                  </a:lnTo>
                  <a:lnTo>
                    <a:pt x="16495" y="355672"/>
                  </a:lnTo>
                  <a:lnTo>
                    <a:pt x="4247" y="311059"/>
                  </a:lnTo>
                  <a:lnTo>
                    <a:pt x="0" y="263651"/>
                  </a:lnTo>
                  <a:close/>
                </a:path>
              </a:pathLst>
            </a:custGeom>
            <a:ln w="19812">
              <a:solidFill>
                <a:srgbClr val="2A065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72618" y="3806190"/>
              <a:ext cx="528955" cy="527685"/>
            </a:xfrm>
            <a:custGeom>
              <a:avLst/>
              <a:gdLst/>
              <a:ahLst/>
              <a:cxnLst/>
              <a:rect l="l" t="t" r="r" b="b"/>
              <a:pathLst>
                <a:path w="528955" h="527685">
                  <a:moveTo>
                    <a:pt x="0" y="263651"/>
                  </a:moveTo>
                  <a:lnTo>
                    <a:pt x="4259" y="216244"/>
                  </a:lnTo>
                  <a:lnTo>
                    <a:pt x="16541" y="171631"/>
                  </a:lnTo>
                  <a:lnTo>
                    <a:pt x="36099" y="130555"/>
                  </a:lnTo>
                  <a:lnTo>
                    <a:pt x="62185" y="93760"/>
                  </a:lnTo>
                  <a:lnTo>
                    <a:pt x="94053" y="61988"/>
                  </a:lnTo>
                  <a:lnTo>
                    <a:pt x="130956" y="35983"/>
                  </a:lnTo>
                  <a:lnTo>
                    <a:pt x="172149" y="16488"/>
                  </a:lnTo>
                  <a:lnTo>
                    <a:pt x="216883" y="4245"/>
                  </a:lnTo>
                  <a:lnTo>
                    <a:pt x="264414" y="0"/>
                  </a:lnTo>
                  <a:lnTo>
                    <a:pt x="311944" y="4245"/>
                  </a:lnTo>
                  <a:lnTo>
                    <a:pt x="356678" y="16488"/>
                  </a:lnTo>
                  <a:lnTo>
                    <a:pt x="397871" y="35983"/>
                  </a:lnTo>
                  <a:lnTo>
                    <a:pt x="434774" y="61988"/>
                  </a:lnTo>
                  <a:lnTo>
                    <a:pt x="466642" y="93760"/>
                  </a:lnTo>
                  <a:lnTo>
                    <a:pt x="492728" y="130555"/>
                  </a:lnTo>
                  <a:lnTo>
                    <a:pt x="512286" y="171631"/>
                  </a:lnTo>
                  <a:lnTo>
                    <a:pt x="524568" y="216244"/>
                  </a:lnTo>
                  <a:lnTo>
                    <a:pt x="528828" y="263651"/>
                  </a:lnTo>
                  <a:lnTo>
                    <a:pt x="524568" y="311059"/>
                  </a:lnTo>
                  <a:lnTo>
                    <a:pt x="512286" y="355672"/>
                  </a:lnTo>
                  <a:lnTo>
                    <a:pt x="492728" y="396747"/>
                  </a:lnTo>
                  <a:lnTo>
                    <a:pt x="466642" y="433543"/>
                  </a:lnTo>
                  <a:lnTo>
                    <a:pt x="434774" y="465315"/>
                  </a:lnTo>
                  <a:lnTo>
                    <a:pt x="397871" y="491320"/>
                  </a:lnTo>
                  <a:lnTo>
                    <a:pt x="356678" y="510815"/>
                  </a:lnTo>
                  <a:lnTo>
                    <a:pt x="311944" y="523058"/>
                  </a:lnTo>
                  <a:lnTo>
                    <a:pt x="264414" y="527304"/>
                  </a:lnTo>
                  <a:lnTo>
                    <a:pt x="216883" y="523058"/>
                  </a:lnTo>
                  <a:lnTo>
                    <a:pt x="172149" y="510815"/>
                  </a:lnTo>
                  <a:lnTo>
                    <a:pt x="130956" y="491320"/>
                  </a:lnTo>
                  <a:lnTo>
                    <a:pt x="94053" y="465315"/>
                  </a:lnTo>
                  <a:lnTo>
                    <a:pt x="62185" y="433543"/>
                  </a:lnTo>
                  <a:lnTo>
                    <a:pt x="36099" y="396747"/>
                  </a:lnTo>
                  <a:lnTo>
                    <a:pt x="16541" y="355672"/>
                  </a:lnTo>
                  <a:lnTo>
                    <a:pt x="4259" y="311059"/>
                  </a:lnTo>
                  <a:lnTo>
                    <a:pt x="0" y="263651"/>
                  </a:lnTo>
                  <a:close/>
                </a:path>
              </a:pathLst>
            </a:custGeom>
            <a:ln w="19811">
              <a:solidFill>
                <a:srgbClr val="2A065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1137005" y="3391280"/>
            <a:ext cx="20675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30">
                <a:solidFill>
                  <a:srgbClr val="2A065D"/>
                </a:solidFill>
                <a:latin typeface="Tahoma"/>
                <a:cs typeface="Tahoma"/>
              </a:rPr>
              <a:t>О</a:t>
            </a:r>
            <a:r>
              <a:rPr dirty="0" sz="1200" spc="75">
                <a:solidFill>
                  <a:srgbClr val="2A065D"/>
                </a:solidFill>
                <a:latin typeface="Tahoma"/>
                <a:cs typeface="Tahoma"/>
              </a:rPr>
              <a:t>б</a:t>
            </a:r>
            <a:r>
              <a:rPr dirty="0" sz="1200" spc="80">
                <a:solidFill>
                  <a:srgbClr val="2A065D"/>
                </a:solidFill>
                <a:latin typeface="Tahoma"/>
                <a:cs typeface="Tahoma"/>
              </a:rPr>
              <a:t>р</a:t>
            </a:r>
            <a:r>
              <a:rPr dirty="0" sz="1200" spc="110">
                <a:solidFill>
                  <a:srgbClr val="2A065D"/>
                </a:solidFill>
                <a:latin typeface="Tahoma"/>
                <a:cs typeface="Tahoma"/>
              </a:rPr>
              <a:t>а</a:t>
            </a:r>
            <a:r>
              <a:rPr dirty="0" sz="1200" spc="45">
                <a:solidFill>
                  <a:srgbClr val="2A065D"/>
                </a:solidFill>
                <a:latin typeface="Tahoma"/>
                <a:cs typeface="Tahoma"/>
              </a:rPr>
              <a:t>зо</a:t>
            </a:r>
            <a:r>
              <a:rPr dirty="0" sz="1200" spc="70">
                <a:solidFill>
                  <a:srgbClr val="2A065D"/>
                </a:solidFill>
                <a:latin typeface="Tahoma"/>
                <a:cs typeface="Tahoma"/>
              </a:rPr>
              <a:t>в</a:t>
            </a:r>
            <a:r>
              <a:rPr dirty="0" sz="1200" spc="65">
                <a:solidFill>
                  <a:srgbClr val="2A065D"/>
                </a:solidFill>
                <a:latin typeface="Tahoma"/>
                <a:cs typeface="Tahoma"/>
              </a:rPr>
              <a:t>а</a:t>
            </a:r>
            <a:r>
              <a:rPr dirty="0" sz="1200" spc="30">
                <a:solidFill>
                  <a:srgbClr val="2A065D"/>
                </a:solidFill>
                <a:latin typeface="Tahoma"/>
                <a:cs typeface="Tahoma"/>
              </a:rPr>
              <a:t>тел</a:t>
            </a:r>
            <a:r>
              <a:rPr dirty="0" sz="1200" spc="35">
                <a:solidFill>
                  <a:srgbClr val="2A065D"/>
                </a:solidFill>
                <a:latin typeface="Tahoma"/>
                <a:cs typeface="Tahoma"/>
              </a:rPr>
              <a:t>ьный</a:t>
            </a:r>
            <a:r>
              <a:rPr dirty="0" sz="1200" spc="-9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200" spc="60">
                <a:solidFill>
                  <a:srgbClr val="2A065D"/>
                </a:solidFill>
                <a:latin typeface="Tahoma"/>
                <a:cs typeface="Tahoma"/>
              </a:rPr>
              <a:t>п</a:t>
            </a:r>
            <a:r>
              <a:rPr dirty="0" sz="1200" spc="55">
                <a:solidFill>
                  <a:srgbClr val="2A065D"/>
                </a:solidFill>
                <a:latin typeface="Tahoma"/>
                <a:cs typeface="Tahoma"/>
              </a:rPr>
              <a:t>р</a:t>
            </a:r>
            <a:r>
              <a:rPr dirty="0" sz="1200" spc="80">
                <a:solidFill>
                  <a:srgbClr val="2A065D"/>
                </a:solidFill>
                <a:latin typeface="Tahoma"/>
                <a:cs typeface="Tahoma"/>
              </a:rPr>
              <a:t>оце</a:t>
            </a:r>
            <a:r>
              <a:rPr dirty="0" sz="1200" spc="65">
                <a:solidFill>
                  <a:srgbClr val="2A065D"/>
                </a:solidFill>
                <a:latin typeface="Tahoma"/>
                <a:cs typeface="Tahoma"/>
              </a:rPr>
              <a:t>с</a:t>
            </a:r>
            <a:r>
              <a:rPr dirty="0" sz="1200" spc="120">
                <a:solidFill>
                  <a:srgbClr val="2A065D"/>
                </a:solidFill>
                <a:latin typeface="Tahoma"/>
                <a:cs typeface="Tahoma"/>
              </a:rPr>
              <a:t>с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31163" y="3843654"/>
            <a:ext cx="2839720" cy="37338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59"/>
              </a:spcBef>
            </a:pPr>
            <a:r>
              <a:rPr dirty="0" sz="1200" spc="30">
                <a:solidFill>
                  <a:srgbClr val="2A065D"/>
                </a:solidFill>
                <a:latin typeface="Tahoma"/>
                <a:cs typeface="Tahoma"/>
              </a:rPr>
              <a:t>Реф</a:t>
            </a:r>
            <a:r>
              <a:rPr dirty="0" sz="1200" spc="45">
                <a:solidFill>
                  <a:srgbClr val="2A065D"/>
                </a:solidFill>
                <a:latin typeface="Tahoma"/>
                <a:cs typeface="Tahoma"/>
              </a:rPr>
              <a:t>л</a:t>
            </a:r>
            <a:r>
              <a:rPr dirty="0" sz="1200" spc="55">
                <a:solidFill>
                  <a:srgbClr val="2A065D"/>
                </a:solidFill>
                <a:latin typeface="Tahoma"/>
                <a:cs typeface="Tahoma"/>
              </a:rPr>
              <a:t>ек</a:t>
            </a:r>
            <a:r>
              <a:rPr dirty="0" sz="1200" spc="60">
                <a:solidFill>
                  <a:srgbClr val="2A065D"/>
                </a:solidFill>
                <a:latin typeface="Tahoma"/>
                <a:cs typeface="Tahoma"/>
              </a:rPr>
              <a:t>сия</a:t>
            </a:r>
            <a:r>
              <a:rPr dirty="0" sz="1200" spc="-9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200" spc="50">
                <a:solidFill>
                  <a:srgbClr val="2A065D"/>
                </a:solidFill>
                <a:latin typeface="Tahoma"/>
                <a:cs typeface="Tahoma"/>
              </a:rPr>
              <a:t>опыта</a:t>
            </a:r>
            <a:r>
              <a:rPr dirty="0" sz="1200" spc="-8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200" spc="70">
                <a:solidFill>
                  <a:srgbClr val="2A065D"/>
                </a:solidFill>
                <a:latin typeface="Tahoma"/>
                <a:cs typeface="Tahoma"/>
              </a:rPr>
              <a:t>об</a:t>
            </a:r>
            <a:r>
              <a:rPr dirty="0" sz="1200" spc="40">
                <a:solidFill>
                  <a:srgbClr val="2A065D"/>
                </a:solidFill>
                <a:latin typeface="Tahoma"/>
                <a:cs typeface="Tahoma"/>
              </a:rPr>
              <a:t>учения</a:t>
            </a:r>
            <a:r>
              <a:rPr dirty="0" sz="1200" spc="-8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200" spc="55">
                <a:solidFill>
                  <a:srgbClr val="2A065D"/>
                </a:solidFill>
                <a:latin typeface="Tahoma"/>
                <a:cs typeface="Tahoma"/>
              </a:rPr>
              <a:t>и</a:t>
            </a:r>
            <a:r>
              <a:rPr dirty="0" sz="1200" spc="-9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200" spc="65">
                <a:solidFill>
                  <a:srgbClr val="2A065D"/>
                </a:solidFill>
                <a:latin typeface="Tahoma"/>
                <a:cs typeface="Tahoma"/>
              </a:rPr>
              <a:t>уч</a:t>
            </a:r>
            <a:r>
              <a:rPr dirty="0" sz="1200" spc="55">
                <a:solidFill>
                  <a:srgbClr val="2A065D"/>
                </a:solidFill>
                <a:latin typeface="Tahoma"/>
                <a:cs typeface="Tahoma"/>
              </a:rPr>
              <a:t>а</a:t>
            </a:r>
            <a:r>
              <a:rPr dirty="0" sz="1200" spc="50">
                <a:solidFill>
                  <a:srgbClr val="2A065D"/>
                </a:solidFill>
                <a:latin typeface="Tahoma"/>
                <a:cs typeface="Tahoma"/>
              </a:rPr>
              <a:t>с</a:t>
            </a:r>
            <a:r>
              <a:rPr dirty="0" sz="1200" spc="45">
                <a:solidFill>
                  <a:srgbClr val="2A065D"/>
                </a:solidFill>
                <a:latin typeface="Tahoma"/>
                <a:cs typeface="Tahoma"/>
              </a:rPr>
              <a:t>т</a:t>
            </a:r>
            <a:r>
              <a:rPr dirty="0" sz="1200" spc="20">
                <a:solidFill>
                  <a:srgbClr val="2A065D"/>
                </a:solidFill>
                <a:latin typeface="Tahoma"/>
                <a:cs typeface="Tahoma"/>
              </a:rPr>
              <a:t>ия  </a:t>
            </a:r>
            <a:r>
              <a:rPr dirty="0" sz="1200" spc="30">
                <a:solidFill>
                  <a:srgbClr val="2A065D"/>
                </a:solidFill>
                <a:latin typeface="Tahoma"/>
                <a:cs typeface="Tahoma"/>
              </a:rPr>
              <a:t>в</a:t>
            </a:r>
            <a:r>
              <a:rPr dirty="0" sz="1200" spc="-9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200" spc="55">
                <a:solidFill>
                  <a:srgbClr val="2A065D"/>
                </a:solidFill>
                <a:latin typeface="Tahoma"/>
                <a:cs typeface="Tahoma"/>
              </a:rPr>
              <a:t>социально-значимых</a:t>
            </a:r>
            <a:r>
              <a:rPr dirty="0" sz="1200" spc="-6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200" spc="55">
                <a:solidFill>
                  <a:srgbClr val="2A065D"/>
                </a:solidFill>
                <a:latin typeface="Tahoma"/>
                <a:cs typeface="Tahoma"/>
              </a:rPr>
              <a:t>проектах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1095" y="4372482"/>
            <a:ext cx="3150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70">
                <a:solidFill>
                  <a:srgbClr val="2A065D"/>
                </a:solidFill>
                <a:latin typeface="Tahoma"/>
                <a:cs typeface="Tahoma"/>
              </a:rPr>
              <a:t>Участие</a:t>
            </a:r>
            <a:r>
              <a:rPr dirty="0" sz="1200" spc="-8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2A065D"/>
                </a:solidFill>
                <a:latin typeface="Tahoma"/>
                <a:cs typeface="Tahoma"/>
              </a:rPr>
              <a:t>в</a:t>
            </a:r>
            <a:r>
              <a:rPr dirty="0" sz="1200" spc="-9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200" spc="55">
                <a:solidFill>
                  <a:srgbClr val="2A065D"/>
                </a:solidFill>
                <a:latin typeface="Tahoma"/>
                <a:cs typeface="Tahoma"/>
              </a:rPr>
              <a:t>социально-значимых</a:t>
            </a:r>
            <a:r>
              <a:rPr dirty="0" sz="1200" spc="-6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200" spc="55">
                <a:solidFill>
                  <a:srgbClr val="2A065D"/>
                </a:solidFill>
                <a:latin typeface="Tahoma"/>
                <a:cs typeface="Tahoma"/>
              </a:rPr>
              <a:t>проектах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869938" y="3480561"/>
            <a:ext cx="929005" cy="890905"/>
            <a:chOff x="6869938" y="3480561"/>
            <a:chExt cx="929005" cy="890905"/>
          </a:xfrm>
        </p:grpSpPr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85838" y="3833622"/>
              <a:ext cx="496823" cy="17830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334249" y="3833622"/>
              <a:ext cx="248920" cy="178435"/>
            </a:xfrm>
            <a:custGeom>
              <a:avLst/>
              <a:gdLst/>
              <a:ahLst/>
              <a:cxnLst/>
              <a:rect l="l" t="t" r="r" b="b"/>
              <a:pathLst>
                <a:path w="248920" h="178435">
                  <a:moveTo>
                    <a:pt x="190119" y="0"/>
                  </a:moveTo>
                  <a:lnTo>
                    <a:pt x="230284" y="3053"/>
                  </a:lnTo>
                  <a:lnTo>
                    <a:pt x="248412" y="6984"/>
                  </a:lnTo>
                  <a:lnTo>
                    <a:pt x="243332" y="23367"/>
                  </a:lnTo>
                  <a:lnTo>
                    <a:pt x="219007" y="68381"/>
                  </a:lnTo>
                  <a:lnTo>
                    <a:pt x="186753" y="107632"/>
                  </a:lnTo>
                  <a:lnTo>
                    <a:pt x="147641" y="140025"/>
                  </a:lnTo>
                  <a:lnTo>
                    <a:pt x="102743" y="164464"/>
                  </a:lnTo>
                  <a:lnTo>
                    <a:pt x="58293" y="178307"/>
                  </a:lnTo>
                  <a:lnTo>
                    <a:pt x="53213" y="161924"/>
                  </a:lnTo>
                  <a:lnTo>
                    <a:pt x="47958" y="150165"/>
                  </a:lnTo>
                  <a:lnTo>
                    <a:pt x="42132" y="138715"/>
                  </a:lnTo>
                  <a:lnTo>
                    <a:pt x="35782" y="127599"/>
                  </a:lnTo>
                  <a:lnTo>
                    <a:pt x="28956" y="116839"/>
                  </a:lnTo>
                  <a:lnTo>
                    <a:pt x="0" y="81660"/>
                  </a:lnTo>
                  <a:lnTo>
                    <a:pt x="3302" y="77596"/>
                  </a:lnTo>
                  <a:lnTo>
                    <a:pt x="42421" y="45273"/>
                  </a:lnTo>
                  <a:lnTo>
                    <a:pt x="87280" y="20843"/>
                  </a:lnTo>
                  <a:lnTo>
                    <a:pt x="136854" y="5391"/>
                  </a:lnTo>
                  <a:lnTo>
                    <a:pt x="190119" y="0"/>
                  </a:lnTo>
                  <a:close/>
                </a:path>
              </a:pathLst>
            </a:custGeom>
            <a:ln w="198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259573" y="4011930"/>
              <a:ext cx="147955" cy="268605"/>
            </a:xfrm>
            <a:custGeom>
              <a:avLst/>
              <a:gdLst/>
              <a:ahLst/>
              <a:cxnLst/>
              <a:rect l="l" t="t" r="r" b="b"/>
              <a:pathLst>
                <a:path w="147954" h="268604">
                  <a:moveTo>
                    <a:pt x="132207" y="0"/>
                  </a:moveTo>
                  <a:lnTo>
                    <a:pt x="87461" y="6631"/>
                  </a:lnTo>
                  <a:lnTo>
                    <a:pt x="73914" y="6984"/>
                  </a:lnTo>
                  <a:lnTo>
                    <a:pt x="60366" y="6631"/>
                  </a:lnTo>
                  <a:lnTo>
                    <a:pt x="46974" y="5587"/>
                  </a:lnTo>
                  <a:lnTo>
                    <a:pt x="33748" y="3877"/>
                  </a:lnTo>
                  <a:lnTo>
                    <a:pt x="20701" y="1523"/>
                  </a:lnTo>
                  <a:lnTo>
                    <a:pt x="15621" y="0"/>
                  </a:lnTo>
                  <a:lnTo>
                    <a:pt x="5334" y="33146"/>
                  </a:lnTo>
                  <a:lnTo>
                    <a:pt x="3053" y="46100"/>
                  </a:lnTo>
                  <a:lnTo>
                    <a:pt x="1381" y="59245"/>
                  </a:lnTo>
                  <a:lnTo>
                    <a:pt x="351" y="72580"/>
                  </a:lnTo>
                  <a:lnTo>
                    <a:pt x="0" y="86105"/>
                  </a:lnTo>
                  <a:lnTo>
                    <a:pt x="3044" y="126232"/>
                  </a:lnTo>
                  <a:lnTo>
                    <a:pt x="11874" y="164417"/>
                  </a:lnTo>
                  <a:lnTo>
                    <a:pt x="26038" y="200245"/>
                  </a:lnTo>
                  <a:lnTo>
                    <a:pt x="45085" y="233298"/>
                  </a:lnTo>
                  <a:lnTo>
                    <a:pt x="73914" y="268223"/>
                  </a:lnTo>
                  <a:lnTo>
                    <a:pt x="102743" y="233298"/>
                  </a:lnTo>
                  <a:lnTo>
                    <a:pt x="121789" y="200245"/>
                  </a:lnTo>
                  <a:lnTo>
                    <a:pt x="135953" y="164417"/>
                  </a:lnTo>
                  <a:lnTo>
                    <a:pt x="144783" y="126232"/>
                  </a:lnTo>
                  <a:lnTo>
                    <a:pt x="147828" y="86105"/>
                  </a:lnTo>
                  <a:lnTo>
                    <a:pt x="147476" y="72580"/>
                  </a:lnTo>
                  <a:lnTo>
                    <a:pt x="146446" y="59245"/>
                  </a:lnTo>
                  <a:lnTo>
                    <a:pt x="144774" y="46100"/>
                  </a:lnTo>
                  <a:lnTo>
                    <a:pt x="142494" y="33146"/>
                  </a:lnTo>
                  <a:lnTo>
                    <a:pt x="132207" y="0"/>
                  </a:lnTo>
                  <a:close/>
                </a:path>
              </a:pathLst>
            </a:custGeom>
            <a:solidFill>
              <a:srgbClr val="2A0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259573" y="4011930"/>
              <a:ext cx="147955" cy="268605"/>
            </a:xfrm>
            <a:custGeom>
              <a:avLst/>
              <a:gdLst/>
              <a:ahLst/>
              <a:cxnLst/>
              <a:rect l="l" t="t" r="r" b="b"/>
              <a:pathLst>
                <a:path w="147954" h="268604">
                  <a:moveTo>
                    <a:pt x="15621" y="0"/>
                  </a:moveTo>
                  <a:lnTo>
                    <a:pt x="60366" y="6631"/>
                  </a:lnTo>
                  <a:lnTo>
                    <a:pt x="73914" y="6984"/>
                  </a:lnTo>
                  <a:lnTo>
                    <a:pt x="87461" y="6631"/>
                  </a:lnTo>
                  <a:lnTo>
                    <a:pt x="100853" y="5587"/>
                  </a:lnTo>
                  <a:lnTo>
                    <a:pt x="114079" y="3877"/>
                  </a:lnTo>
                  <a:lnTo>
                    <a:pt x="127127" y="1523"/>
                  </a:lnTo>
                  <a:lnTo>
                    <a:pt x="132207" y="0"/>
                  </a:lnTo>
                  <a:lnTo>
                    <a:pt x="142494" y="33146"/>
                  </a:lnTo>
                  <a:lnTo>
                    <a:pt x="144774" y="46100"/>
                  </a:lnTo>
                  <a:lnTo>
                    <a:pt x="146446" y="59245"/>
                  </a:lnTo>
                  <a:lnTo>
                    <a:pt x="147476" y="72580"/>
                  </a:lnTo>
                  <a:lnTo>
                    <a:pt x="147828" y="86105"/>
                  </a:lnTo>
                  <a:lnTo>
                    <a:pt x="144783" y="126232"/>
                  </a:lnTo>
                  <a:lnTo>
                    <a:pt x="135953" y="164417"/>
                  </a:lnTo>
                  <a:lnTo>
                    <a:pt x="121789" y="200245"/>
                  </a:lnTo>
                  <a:lnTo>
                    <a:pt x="102743" y="233298"/>
                  </a:lnTo>
                  <a:lnTo>
                    <a:pt x="73914" y="268223"/>
                  </a:lnTo>
                  <a:lnTo>
                    <a:pt x="45085" y="233298"/>
                  </a:lnTo>
                  <a:lnTo>
                    <a:pt x="26038" y="200245"/>
                  </a:lnTo>
                  <a:lnTo>
                    <a:pt x="11874" y="164417"/>
                  </a:lnTo>
                  <a:lnTo>
                    <a:pt x="3044" y="126232"/>
                  </a:lnTo>
                  <a:lnTo>
                    <a:pt x="0" y="86105"/>
                  </a:lnTo>
                  <a:lnTo>
                    <a:pt x="351" y="72580"/>
                  </a:lnTo>
                  <a:lnTo>
                    <a:pt x="1381" y="59245"/>
                  </a:lnTo>
                  <a:lnTo>
                    <a:pt x="3053" y="46100"/>
                  </a:lnTo>
                  <a:lnTo>
                    <a:pt x="5334" y="33146"/>
                  </a:lnTo>
                  <a:lnTo>
                    <a:pt x="15621" y="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070597" y="3490721"/>
              <a:ext cx="527685" cy="424180"/>
            </a:xfrm>
            <a:custGeom>
              <a:avLst/>
              <a:gdLst/>
              <a:ahLst/>
              <a:cxnLst/>
              <a:rect l="l" t="t" r="r" b="b"/>
              <a:pathLst>
                <a:path w="527684" h="424179">
                  <a:moveTo>
                    <a:pt x="263651" y="0"/>
                  </a:moveTo>
                  <a:lnTo>
                    <a:pt x="216244" y="4241"/>
                  </a:lnTo>
                  <a:lnTo>
                    <a:pt x="171631" y="16469"/>
                  </a:lnTo>
                  <a:lnTo>
                    <a:pt x="130555" y="35941"/>
                  </a:lnTo>
                  <a:lnTo>
                    <a:pt x="93760" y="61913"/>
                  </a:lnTo>
                  <a:lnTo>
                    <a:pt x="61988" y="93642"/>
                  </a:lnTo>
                  <a:lnTo>
                    <a:pt x="35983" y="130386"/>
                  </a:lnTo>
                  <a:lnTo>
                    <a:pt x="16488" y="171401"/>
                  </a:lnTo>
                  <a:lnTo>
                    <a:pt x="4245" y="215943"/>
                  </a:lnTo>
                  <a:lnTo>
                    <a:pt x="0" y="263271"/>
                  </a:lnTo>
                  <a:lnTo>
                    <a:pt x="351" y="276816"/>
                  </a:lnTo>
                  <a:lnTo>
                    <a:pt x="1381" y="290195"/>
                  </a:lnTo>
                  <a:lnTo>
                    <a:pt x="3053" y="303383"/>
                  </a:lnTo>
                  <a:lnTo>
                    <a:pt x="5333" y="316357"/>
                  </a:lnTo>
                  <a:lnTo>
                    <a:pt x="15620" y="349504"/>
                  </a:lnTo>
                  <a:lnTo>
                    <a:pt x="20700" y="347853"/>
                  </a:lnTo>
                  <a:lnTo>
                    <a:pt x="33730" y="345572"/>
                  </a:lnTo>
                  <a:lnTo>
                    <a:pt x="46926" y="343900"/>
                  </a:lnTo>
                  <a:lnTo>
                    <a:pt x="60313" y="342870"/>
                  </a:lnTo>
                  <a:lnTo>
                    <a:pt x="73913" y="342519"/>
                  </a:lnTo>
                  <a:lnTo>
                    <a:pt x="127029" y="347866"/>
                  </a:lnTo>
                  <a:lnTo>
                    <a:pt x="176514" y="363204"/>
                  </a:lnTo>
                  <a:lnTo>
                    <a:pt x="221307" y="387471"/>
                  </a:lnTo>
                  <a:lnTo>
                    <a:pt x="260349" y="419608"/>
                  </a:lnTo>
                  <a:lnTo>
                    <a:pt x="263651" y="423672"/>
                  </a:lnTo>
                  <a:lnTo>
                    <a:pt x="266953" y="419608"/>
                  </a:lnTo>
                  <a:lnTo>
                    <a:pt x="305996" y="387471"/>
                  </a:lnTo>
                  <a:lnTo>
                    <a:pt x="350789" y="363204"/>
                  </a:lnTo>
                  <a:lnTo>
                    <a:pt x="400274" y="347866"/>
                  </a:lnTo>
                  <a:lnTo>
                    <a:pt x="453389" y="342519"/>
                  </a:lnTo>
                  <a:lnTo>
                    <a:pt x="466990" y="342870"/>
                  </a:lnTo>
                  <a:lnTo>
                    <a:pt x="480377" y="343900"/>
                  </a:lnTo>
                  <a:lnTo>
                    <a:pt x="493573" y="345572"/>
                  </a:lnTo>
                  <a:lnTo>
                    <a:pt x="506602" y="347853"/>
                  </a:lnTo>
                  <a:lnTo>
                    <a:pt x="511682" y="349504"/>
                  </a:lnTo>
                  <a:lnTo>
                    <a:pt x="521969" y="316357"/>
                  </a:lnTo>
                  <a:lnTo>
                    <a:pt x="524250" y="303383"/>
                  </a:lnTo>
                  <a:lnTo>
                    <a:pt x="525922" y="290195"/>
                  </a:lnTo>
                  <a:lnTo>
                    <a:pt x="526952" y="276816"/>
                  </a:lnTo>
                  <a:lnTo>
                    <a:pt x="527304" y="263271"/>
                  </a:lnTo>
                  <a:lnTo>
                    <a:pt x="523058" y="215943"/>
                  </a:lnTo>
                  <a:lnTo>
                    <a:pt x="510815" y="171401"/>
                  </a:lnTo>
                  <a:lnTo>
                    <a:pt x="491320" y="130386"/>
                  </a:lnTo>
                  <a:lnTo>
                    <a:pt x="465315" y="93642"/>
                  </a:lnTo>
                  <a:lnTo>
                    <a:pt x="433543" y="61913"/>
                  </a:lnTo>
                  <a:lnTo>
                    <a:pt x="396747" y="35941"/>
                  </a:lnTo>
                  <a:lnTo>
                    <a:pt x="355672" y="16469"/>
                  </a:lnTo>
                  <a:lnTo>
                    <a:pt x="311059" y="4241"/>
                  </a:lnTo>
                  <a:lnTo>
                    <a:pt x="263651" y="0"/>
                  </a:lnTo>
                  <a:close/>
                </a:path>
              </a:pathLst>
            </a:custGeom>
            <a:solidFill>
              <a:srgbClr val="2A0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7070597" y="3490721"/>
              <a:ext cx="527685" cy="424180"/>
            </a:xfrm>
            <a:custGeom>
              <a:avLst/>
              <a:gdLst/>
              <a:ahLst/>
              <a:cxnLst/>
              <a:rect l="l" t="t" r="r" b="b"/>
              <a:pathLst>
                <a:path w="527684" h="424179">
                  <a:moveTo>
                    <a:pt x="263651" y="0"/>
                  </a:moveTo>
                  <a:lnTo>
                    <a:pt x="311059" y="4241"/>
                  </a:lnTo>
                  <a:lnTo>
                    <a:pt x="355672" y="16469"/>
                  </a:lnTo>
                  <a:lnTo>
                    <a:pt x="396747" y="35941"/>
                  </a:lnTo>
                  <a:lnTo>
                    <a:pt x="433543" y="61913"/>
                  </a:lnTo>
                  <a:lnTo>
                    <a:pt x="465315" y="93642"/>
                  </a:lnTo>
                  <a:lnTo>
                    <a:pt x="491320" y="130386"/>
                  </a:lnTo>
                  <a:lnTo>
                    <a:pt x="510815" y="171401"/>
                  </a:lnTo>
                  <a:lnTo>
                    <a:pt x="523058" y="215943"/>
                  </a:lnTo>
                  <a:lnTo>
                    <a:pt x="527304" y="263271"/>
                  </a:lnTo>
                  <a:lnTo>
                    <a:pt x="526952" y="276816"/>
                  </a:lnTo>
                  <a:lnTo>
                    <a:pt x="525922" y="290195"/>
                  </a:lnTo>
                  <a:lnTo>
                    <a:pt x="524250" y="303383"/>
                  </a:lnTo>
                  <a:lnTo>
                    <a:pt x="521969" y="316357"/>
                  </a:lnTo>
                  <a:lnTo>
                    <a:pt x="511682" y="349504"/>
                  </a:lnTo>
                  <a:lnTo>
                    <a:pt x="506602" y="347853"/>
                  </a:lnTo>
                  <a:lnTo>
                    <a:pt x="493573" y="345572"/>
                  </a:lnTo>
                  <a:lnTo>
                    <a:pt x="480377" y="343900"/>
                  </a:lnTo>
                  <a:lnTo>
                    <a:pt x="466990" y="342870"/>
                  </a:lnTo>
                  <a:lnTo>
                    <a:pt x="453389" y="342519"/>
                  </a:lnTo>
                  <a:lnTo>
                    <a:pt x="400274" y="347866"/>
                  </a:lnTo>
                  <a:lnTo>
                    <a:pt x="350789" y="363204"/>
                  </a:lnTo>
                  <a:lnTo>
                    <a:pt x="305996" y="387471"/>
                  </a:lnTo>
                  <a:lnTo>
                    <a:pt x="266953" y="419608"/>
                  </a:lnTo>
                  <a:lnTo>
                    <a:pt x="263651" y="423672"/>
                  </a:lnTo>
                  <a:lnTo>
                    <a:pt x="260349" y="419608"/>
                  </a:lnTo>
                  <a:lnTo>
                    <a:pt x="221307" y="387471"/>
                  </a:lnTo>
                  <a:lnTo>
                    <a:pt x="176514" y="363204"/>
                  </a:lnTo>
                  <a:lnTo>
                    <a:pt x="127029" y="347866"/>
                  </a:lnTo>
                  <a:lnTo>
                    <a:pt x="73913" y="342519"/>
                  </a:lnTo>
                  <a:lnTo>
                    <a:pt x="60313" y="342870"/>
                  </a:lnTo>
                  <a:lnTo>
                    <a:pt x="46926" y="343900"/>
                  </a:lnTo>
                  <a:lnTo>
                    <a:pt x="33730" y="345572"/>
                  </a:lnTo>
                  <a:lnTo>
                    <a:pt x="20700" y="347853"/>
                  </a:lnTo>
                  <a:lnTo>
                    <a:pt x="15620" y="349504"/>
                  </a:lnTo>
                  <a:lnTo>
                    <a:pt x="5333" y="316357"/>
                  </a:lnTo>
                  <a:lnTo>
                    <a:pt x="3053" y="303383"/>
                  </a:lnTo>
                  <a:lnTo>
                    <a:pt x="1381" y="290195"/>
                  </a:lnTo>
                  <a:lnTo>
                    <a:pt x="351" y="276816"/>
                  </a:lnTo>
                  <a:lnTo>
                    <a:pt x="0" y="263271"/>
                  </a:lnTo>
                  <a:lnTo>
                    <a:pt x="4245" y="215943"/>
                  </a:lnTo>
                  <a:lnTo>
                    <a:pt x="16488" y="171401"/>
                  </a:lnTo>
                  <a:lnTo>
                    <a:pt x="35983" y="130386"/>
                  </a:lnTo>
                  <a:lnTo>
                    <a:pt x="61988" y="93642"/>
                  </a:lnTo>
                  <a:lnTo>
                    <a:pt x="93760" y="61913"/>
                  </a:lnTo>
                  <a:lnTo>
                    <a:pt x="130555" y="35941"/>
                  </a:lnTo>
                  <a:lnTo>
                    <a:pt x="171631" y="16469"/>
                  </a:lnTo>
                  <a:lnTo>
                    <a:pt x="216244" y="4241"/>
                  </a:lnTo>
                  <a:lnTo>
                    <a:pt x="263651" y="0"/>
                  </a:lnTo>
                  <a:close/>
                </a:path>
              </a:pathLst>
            </a:custGeom>
            <a:ln w="198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880098" y="3841242"/>
              <a:ext cx="454659" cy="520065"/>
            </a:xfrm>
            <a:custGeom>
              <a:avLst/>
              <a:gdLst/>
              <a:ahLst/>
              <a:cxnLst/>
              <a:rect l="l" t="t" r="r" b="b"/>
              <a:pathLst>
                <a:path w="454659" h="520064">
                  <a:moveTo>
                    <a:pt x="205740" y="0"/>
                  </a:moveTo>
                  <a:lnTo>
                    <a:pt x="161290" y="13716"/>
                  </a:lnTo>
                  <a:lnTo>
                    <a:pt x="116446" y="38008"/>
                  </a:lnTo>
                  <a:lnTo>
                    <a:pt x="77366" y="70174"/>
                  </a:lnTo>
                  <a:lnTo>
                    <a:pt x="45116" y="109156"/>
                  </a:lnTo>
                  <a:lnTo>
                    <a:pt x="20762" y="153895"/>
                  </a:lnTo>
                  <a:lnTo>
                    <a:pt x="5368" y="203334"/>
                  </a:lnTo>
                  <a:lnTo>
                    <a:pt x="0" y="256413"/>
                  </a:lnTo>
                  <a:lnTo>
                    <a:pt x="4254" y="303740"/>
                  </a:lnTo>
                  <a:lnTo>
                    <a:pt x="16521" y="348282"/>
                  </a:lnTo>
                  <a:lnTo>
                    <a:pt x="36053" y="389297"/>
                  </a:lnTo>
                  <a:lnTo>
                    <a:pt x="62105" y="426041"/>
                  </a:lnTo>
                  <a:lnTo>
                    <a:pt x="93930" y="457770"/>
                  </a:lnTo>
                  <a:lnTo>
                    <a:pt x="130781" y="483742"/>
                  </a:lnTo>
                  <a:lnTo>
                    <a:pt x="171913" y="503214"/>
                  </a:lnTo>
                  <a:lnTo>
                    <a:pt x="216579" y="515442"/>
                  </a:lnTo>
                  <a:lnTo>
                    <a:pt x="264033" y="519684"/>
                  </a:lnTo>
                  <a:lnTo>
                    <a:pt x="317297" y="514336"/>
                  </a:lnTo>
                  <a:lnTo>
                    <a:pt x="366871" y="498998"/>
                  </a:lnTo>
                  <a:lnTo>
                    <a:pt x="411730" y="474731"/>
                  </a:lnTo>
                  <a:lnTo>
                    <a:pt x="450850" y="442595"/>
                  </a:lnTo>
                  <a:lnTo>
                    <a:pt x="454152" y="438531"/>
                  </a:lnTo>
                  <a:lnTo>
                    <a:pt x="425196" y="403606"/>
                  </a:lnTo>
                  <a:lnTo>
                    <a:pt x="406149" y="370534"/>
                  </a:lnTo>
                  <a:lnTo>
                    <a:pt x="391985" y="334676"/>
                  </a:lnTo>
                  <a:lnTo>
                    <a:pt x="383155" y="296485"/>
                  </a:lnTo>
                  <a:lnTo>
                    <a:pt x="380111" y="256413"/>
                  </a:lnTo>
                  <a:lnTo>
                    <a:pt x="380462" y="242867"/>
                  </a:lnTo>
                  <a:lnTo>
                    <a:pt x="381492" y="229489"/>
                  </a:lnTo>
                  <a:lnTo>
                    <a:pt x="383164" y="216300"/>
                  </a:lnTo>
                  <a:lnTo>
                    <a:pt x="385445" y="203327"/>
                  </a:lnTo>
                  <a:lnTo>
                    <a:pt x="395859" y="170180"/>
                  </a:lnTo>
                  <a:lnTo>
                    <a:pt x="351409" y="156464"/>
                  </a:lnTo>
                  <a:lnTo>
                    <a:pt x="306510" y="132163"/>
                  </a:lnTo>
                  <a:lnTo>
                    <a:pt x="267398" y="99980"/>
                  </a:lnTo>
                  <a:lnTo>
                    <a:pt x="235144" y="60987"/>
                  </a:lnTo>
                  <a:lnTo>
                    <a:pt x="210820" y="16256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2A0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880098" y="3841242"/>
              <a:ext cx="454659" cy="520065"/>
            </a:xfrm>
            <a:custGeom>
              <a:avLst/>
              <a:gdLst/>
              <a:ahLst/>
              <a:cxnLst/>
              <a:rect l="l" t="t" r="r" b="b"/>
              <a:pathLst>
                <a:path w="454659" h="520064">
                  <a:moveTo>
                    <a:pt x="205740" y="0"/>
                  </a:moveTo>
                  <a:lnTo>
                    <a:pt x="235144" y="60987"/>
                  </a:lnTo>
                  <a:lnTo>
                    <a:pt x="267398" y="99980"/>
                  </a:lnTo>
                  <a:lnTo>
                    <a:pt x="306510" y="132163"/>
                  </a:lnTo>
                  <a:lnTo>
                    <a:pt x="351409" y="156464"/>
                  </a:lnTo>
                  <a:lnTo>
                    <a:pt x="395859" y="170180"/>
                  </a:lnTo>
                  <a:lnTo>
                    <a:pt x="385445" y="203327"/>
                  </a:lnTo>
                  <a:lnTo>
                    <a:pt x="383164" y="216300"/>
                  </a:lnTo>
                  <a:lnTo>
                    <a:pt x="381492" y="229489"/>
                  </a:lnTo>
                  <a:lnTo>
                    <a:pt x="380462" y="242867"/>
                  </a:lnTo>
                  <a:lnTo>
                    <a:pt x="380111" y="256413"/>
                  </a:lnTo>
                  <a:lnTo>
                    <a:pt x="383155" y="296485"/>
                  </a:lnTo>
                  <a:lnTo>
                    <a:pt x="391985" y="334676"/>
                  </a:lnTo>
                  <a:lnTo>
                    <a:pt x="406149" y="370534"/>
                  </a:lnTo>
                  <a:lnTo>
                    <a:pt x="425196" y="403606"/>
                  </a:lnTo>
                  <a:lnTo>
                    <a:pt x="454152" y="438531"/>
                  </a:lnTo>
                  <a:lnTo>
                    <a:pt x="450850" y="442595"/>
                  </a:lnTo>
                  <a:lnTo>
                    <a:pt x="411730" y="474731"/>
                  </a:lnTo>
                  <a:lnTo>
                    <a:pt x="366871" y="498998"/>
                  </a:lnTo>
                  <a:lnTo>
                    <a:pt x="317297" y="514336"/>
                  </a:lnTo>
                  <a:lnTo>
                    <a:pt x="264033" y="519684"/>
                  </a:lnTo>
                  <a:lnTo>
                    <a:pt x="216579" y="515442"/>
                  </a:lnTo>
                  <a:lnTo>
                    <a:pt x="171913" y="503214"/>
                  </a:lnTo>
                  <a:lnTo>
                    <a:pt x="130781" y="483742"/>
                  </a:lnTo>
                  <a:lnTo>
                    <a:pt x="93930" y="457770"/>
                  </a:lnTo>
                  <a:lnTo>
                    <a:pt x="62105" y="426041"/>
                  </a:lnTo>
                  <a:lnTo>
                    <a:pt x="36053" y="389297"/>
                  </a:lnTo>
                  <a:lnTo>
                    <a:pt x="16521" y="348282"/>
                  </a:lnTo>
                  <a:lnTo>
                    <a:pt x="4254" y="303740"/>
                  </a:lnTo>
                  <a:lnTo>
                    <a:pt x="0" y="256413"/>
                  </a:lnTo>
                  <a:lnTo>
                    <a:pt x="5368" y="203334"/>
                  </a:lnTo>
                  <a:lnTo>
                    <a:pt x="20762" y="153895"/>
                  </a:lnTo>
                  <a:lnTo>
                    <a:pt x="45116" y="109156"/>
                  </a:lnTo>
                  <a:lnTo>
                    <a:pt x="77366" y="70174"/>
                  </a:lnTo>
                  <a:lnTo>
                    <a:pt x="116446" y="38008"/>
                  </a:lnTo>
                  <a:lnTo>
                    <a:pt x="161290" y="13716"/>
                  </a:lnTo>
                  <a:lnTo>
                    <a:pt x="205740" y="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334249" y="3841242"/>
              <a:ext cx="454659" cy="520065"/>
            </a:xfrm>
            <a:custGeom>
              <a:avLst/>
              <a:gdLst/>
              <a:ahLst/>
              <a:cxnLst/>
              <a:rect l="l" t="t" r="r" b="b"/>
              <a:pathLst>
                <a:path w="454659" h="520064">
                  <a:moveTo>
                    <a:pt x="248411" y="0"/>
                  </a:moveTo>
                  <a:lnTo>
                    <a:pt x="219007" y="60987"/>
                  </a:lnTo>
                  <a:lnTo>
                    <a:pt x="186753" y="99980"/>
                  </a:lnTo>
                  <a:lnTo>
                    <a:pt x="147641" y="132163"/>
                  </a:lnTo>
                  <a:lnTo>
                    <a:pt x="102742" y="156464"/>
                  </a:lnTo>
                  <a:lnTo>
                    <a:pt x="58292" y="170180"/>
                  </a:lnTo>
                  <a:lnTo>
                    <a:pt x="68706" y="203327"/>
                  </a:lnTo>
                  <a:lnTo>
                    <a:pt x="70987" y="216300"/>
                  </a:lnTo>
                  <a:lnTo>
                    <a:pt x="72659" y="229489"/>
                  </a:lnTo>
                  <a:lnTo>
                    <a:pt x="73689" y="242867"/>
                  </a:lnTo>
                  <a:lnTo>
                    <a:pt x="74040" y="256413"/>
                  </a:lnTo>
                  <a:lnTo>
                    <a:pt x="70996" y="296485"/>
                  </a:lnTo>
                  <a:lnTo>
                    <a:pt x="62166" y="334676"/>
                  </a:lnTo>
                  <a:lnTo>
                    <a:pt x="48002" y="370534"/>
                  </a:lnTo>
                  <a:lnTo>
                    <a:pt x="28955" y="403606"/>
                  </a:lnTo>
                  <a:lnTo>
                    <a:pt x="0" y="438531"/>
                  </a:lnTo>
                  <a:lnTo>
                    <a:pt x="3301" y="442595"/>
                  </a:lnTo>
                  <a:lnTo>
                    <a:pt x="42421" y="474731"/>
                  </a:lnTo>
                  <a:lnTo>
                    <a:pt x="87280" y="498998"/>
                  </a:lnTo>
                  <a:lnTo>
                    <a:pt x="136854" y="514336"/>
                  </a:lnTo>
                  <a:lnTo>
                    <a:pt x="190118" y="519684"/>
                  </a:lnTo>
                  <a:lnTo>
                    <a:pt x="237572" y="515442"/>
                  </a:lnTo>
                  <a:lnTo>
                    <a:pt x="282238" y="503214"/>
                  </a:lnTo>
                  <a:lnTo>
                    <a:pt x="323370" y="483743"/>
                  </a:lnTo>
                  <a:lnTo>
                    <a:pt x="360221" y="457770"/>
                  </a:lnTo>
                  <a:lnTo>
                    <a:pt x="392046" y="426041"/>
                  </a:lnTo>
                  <a:lnTo>
                    <a:pt x="418098" y="389297"/>
                  </a:lnTo>
                  <a:lnTo>
                    <a:pt x="437630" y="348282"/>
                  </a:lnTo>
                  <a:lnTo>
                    <a:pt x="449897" y="303740"/>
                  </a:lnTo>
                  <a:lnTo>
                    <a:pt x="454151" y="256413"/>
                  </a:lnTo>
                  <a:lnTo>
                    <a:pt x="448783" y="203334"/>
                  </a:lnTo>
                  <a:lnTo>
                    <a:pt x="433389" y="153895"/>
                  </a:lnTo>
                  <a:lnTo>
                    <a:pt x="409035" y="109156"/>
                  </a:lnTo>
                  <a:lnTo>
                    <a:pt x="376785" y="70174"/>
                  </a:lnTo>
                  <a:lnTo>
                    <a:pt x="337705" y="38008"/>
                  </a:lnTo>
                  <a:lnTo>
                    <a:pt x="292861" y="13716"/>
                  </a:lnTo>
                  <a:lnTo>
                    <a:pt x="248411" y="0"/>
                  </a:lnTo>
                  <a:close/>
                </a:path>
              </a:pathLst>
            </a:custGeom>
            <a:solidFill>
              <a:srgbClr val="2A06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7334249" y="3841242"/>
              <a:ext cx="454659" cy="520065"/>
            </a:xfrm>
            <a:custGeom>
              <a:avLst/>
              <a:gdLst/>
              <a:ahLst/>
              <a:cxnLst/>
              <a:rect l="l" t="t" r="r" b="b"/>
              <a:pathLst>
                <a:path w="454659" h="520064">
                  <a:moveTo>
                    <a:pt x="248411" y="0"/>
                  </a:moveTo>
                  <a:lnTo>
                    <a:pt x="292861" y="13716"/>
                  </a:lnTo>
                  <a:lnTo>
                    <a:pt x="337705" y="38008"/>
                  </a:lnTo>
                  <a:lnTo>
                    <a:pt x="376785" y="70174"/>
                  </a:lnTo>
                  <a:lnTo>
                    <a:pt x="409035" y="109156"/>
                  </a:lnTo>
                  <a:lnTo>
                    <a:pt x="433389" y="153895"/>
                  </a:lnTo>
                  <a:lnTo>
                    <a:pt x="448783" y="203334"/>
                  </a:lnTo>
                  <a:lnTo>
                    <a:pt x="454151" y="256413"/>
                  </a:lnTo>
                  <a:lnTo>
                    <a:pt x="449897" y="303740"/>
                  </a:lnTo>
                  <a:lnTo>
                    <a:pt x="437630" y="348282"/>
                  </a:lnTo>
                  <a:lnTo>
                    <a:pt x="418098" y="389297"/>
                  </a:lnTo>
                  <a:lnTo>
                    <a:pt x="392046" y="426041"/>
                  </a:lnTo>
                  <a:lnTo>
                    <a:pt x="360221" y="457770"/>
                  </a:lnTo>
                  <a:lnTo>
                    <a:pt x="323370" y="483743"/>
                  </a:lnTo>
                  <a:lnTo>
                    <a:pt x="282238" y="503214"/>
                  </a:lnTo>
                  <a:lnTo>
                    <a:pt x="237572" y="515442"/>
                  </a:lnTo>
                  <a:lnTo>
                    <a:pt x="190118" y="519684"/>
                  </a:lnTo>
                  <a:lnTo>
                    <a:pt x="136854" y="514336"/>
                  </a:lnTo>
                  <a:lnTo>
                    <a:pt x="87280" y="498998"/>
                  </a:lnTo>
                  <a:lnTo>
                    <a:pt x="42421" y="474731"/>
                  </a:lnTo>
                  <a:lnTo>
                    <a:pt x="3301" y="442595"/>
                  </a:lnTo>
                  <a:lnTo>
                    <a:pt x="0" y="438531"/>
                  </a:lnTo>
                  <a:lnTo>
                    <a:pt x="28955" y="403606"/>
                  </a:lnTo>
                  <a:lnTo>
                    <a:pt x="48002" y="370534"/>
                  </a:lnTo>
                  <a:lnTo>
                    <a:pt x="62166" y="334676"/>
                  </a:lnTo>
                  <a:lnTo>
                    <a:pt x="70996" y="296485"/>
                  </a:lnTo>
                  <a:lnTo>
                    <a:pt x="74040" y="256413"/>
                  </a:lnTo>
                  <a:lnTo>
                    <a:pt x="73689" y="242867"/>
                  </a:lnTo>
                  <a:lnTo>
                    <a:pt x="72659" y="229489"/>
                  </a:lnTo>
                  <a:lnTo>
                    <a:pt x="70987" y="216300"/>
                  </a:lnTo>
                  <a:lnTo>
                    <a:pt x="68706" y="203327"/>
                  </a:lnTo>
                  <a:lnTo>
                    <a:pt x="58292" y="170180"/>
                  </a:lnTo>
                  <a:lnTo>
                    <a:pt x="102742" y="156464"/>
                  </a:lnTo>
                  <a:lnTo>
                    <a:pt x="147641" y="132163"/>
                  </a:lnTo>
                  <a:lnTo>
                    <a:pt x="186753" y="99980"/>
                  </a:lnTo>
                  <a:lnTo>
                    <a:pt x="219007" y="60987"/>
                  </a:lnTo>
                  <a:lnTo>
                    <a:pt x="243331" y="16256"/>
                  </a:lnTo>
                  <a:lnTo>
                    <a:pt x="248411" y="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66431" y="3904488"/>
              <a:ext cx="135635" cy="123443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7639939" y="3416553"/>
            <a:ext cx="21717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70">
                <a:solidFill>
                  <a:srgbClr val="2A065D"/>
                </a:solidFill>
                <a:latin typeface="Tahoma"/>
                <a:cs typeface="Tahoma"/>
              </a:rPr>
              <a:t>Академические</a:t>
            </a:r>
            <a:r>
              <a:rPr dirty="0" sz="1200" spc="-8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200" spc="55">
                <a:solidFill>
                  <a:srgbClr val="2A065D"/>
                </a:solidFill>
                <a:latin typeface="Tahoma"/>
                <a:cs typeface="Tahoma"/>
              </a:rPr>
              <a:t>достижения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909306" y="3877182"/>
            <a:ext cx="37814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70">
                <a:solidFill>
                  <a:srgbClr val="2A065D"/>
                </a:solidFill>
                <a:latin typeface="Tahoma"/>
                <a:cs typeface="Tahoma"/>
              </a:rPr>
              <a:t>Формирование</a:t>
            </a:r>
            <a:r>
              <a:rPr dirty="0" sz="1200" spc="-5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200" spc="55">
                <a:solidFill>
                  <a:srgbClr val="2A065D"/>
                </a:solidFill>
                <a:latin typeface="Tahoma"/>
                <a:cs typeface="Tahoma"/>
              </a:rPr>
              <a:t>гражданственности,</a:t>
            </a:r>
            <a:r>
              <a:rPr dirty="0" sz="1200" spc="-65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200" spc="50">
                <a:solidFill>
                  <a:srgbClr val="2A065D"/>
                </a:solidFill>
                <a:latin typeface="Tahoma"/>
                <a:cs typeface="Tahoma"/>
              </a:rPr>
              <a:t>патриотизма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148576" y="4400804"/>
            <a:ext cx="165353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65">
                <a:solidFill>
                  <a:srgbClr val="2A065D"/>
                </a:solidFill>
                <a:latin typeface="Tahoma"/>
                <a:cs typeface="Tahoma"/>
              </a:rPr>
              <a:t>Л</a:t>
            </a:r>
            <a:r>
              <a:rPr dirty="0" sz="1200" spc="35">
                <a:solidFill>
                  <a:srgbClr val="2A065D"/>
                </a:solidFill>
                <a:latin typeface="Tahoma"/>
                <a:cs typeface="Tahoma"/>
              </a:rPr>
              <a:t>и</a:t>
            </a:r>
            <a:r>
              <a:rPr dirty="0" sz="1200" spc="25">
                <a:solidFill>
                  <a:srgbClr val="2A065D"/>
                </a:solidFill>
                <a:latin typeface="Tahoma"/>
                <a:cs typeface="Tahoma"/>
              </a:rPr>
              <a:t>ч</a:t>
            </a:r>
            <a:r>
              <a:rPr dirty="0" sz="1200" spc="55">
                <a:solidFill>
                  <a:srgbClr val="2A065D"/>
                </a:solidFill>
                <a:latin typeface="Tahoma"/>
                <a:cs typeface="Tahoma"/>
              </a:rPr>
              <a:t>ностное</a:t>
            </a:r>
            <a:r>
              <a:rPr dirty="0" sz="1200" spc="-80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1200" spc="80">
                <a:solidFill>
                  <a:srgbClr val="2A065D"/>
                </a:solidFill>
                <a:latin typeface="Tahoma"/>
                <a:cs typeface="Tahoma"/>
              </a:rPr>
              <a:t>р</a:t>
            </a:r>
            <a:r>
              <a:rPr dirty="0" sz="1200" spc="110">
                <a:solidFill>
                  <a:srgbClr val="2A065D"/>
                </a:solidFill>
                <a:latin typeface="Tahoma"/>
                <a:cs typeface="Tahoma"/>
              </a:rPr>
              <a:t>а</a:t>
            </a:r>
            <a:r>
              <a:rPr dirty="0" sz="1200" spc="35">
                <a:solidFill>
                  <a:srgbClr val="2A065D"/>
                </a:solidFill>
                <a:latin typeface="Tahoma"/>
                <a:cs typeface="Tahoma"/>
              </a:rPr>
              <a:t>звитие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169408" y="3634740"/>
            <a:ext cx="684530" cy="662940"/>
          </a:xfrm>
          <a:custGeom>
            <a:avLst/>
            <a:gdLst/>
            <a:ahLst/>
            <a:cxnLst/>
            <a:rect l="l" t="t" r="r" b="b"/>
            <a:pathLst>
              <a:path w="684529" h="662939">
                <a:moveTo>
                  <a:pt x="352806" y="0"/>
                </a:moveTo>
                <a:lnTo>
                  <a:pt x="352806" y="165735"/>
                </a:lnTo>
                <a:lnTo>
                  <a:pt x="0" y="165735"/>
                </a:lnTo>
                <a:lnTo>
                  <a:pt x="0" y="497205"/>
                </a:lnTo>
                <a:lnTo>
                  <a:pt x="352806" y="497205"/>
                </a:lnTo>
                <a:lnTo>
                  <a:pt x="352806" y="662940"/>
                </a:lnTo>
                <a:lnTo>
                  <a:pt x="684276" y="331470"/>
                </a:lnTo>
                <a:lnTo>
                  <a:pt x="35280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4684" y="4873751"/>
            <a:ext cx="5732780" cy="1865630"/>
            <a:chOff x="6234684" y="4873751"/>
            <a:chExt cx="5732780" cy="18656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98822" y="5028568"/>
              <a:ext cx="5368484" cy="17104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6268" y="5146547"/>
              <a:ext cx="5024628" cy="13655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234684" y="4873751"/>
              <a:ext cx="2996565" cy="565785"/>
            </a:xfrm>
            <a:custGeom>
              <a:avLst/>
              <a:gdLst/>
              <a:ahLst/>
              <a:cxnLst/>
              <a:rect l="l" t="t" r="r" b="b"/>
              <a:pathLst>
                <a:path w="2996565" h="565785">
                  <a:moveTo>
                    <a:pt x="2901950" y="0"/>
                  </a:moveTo>
                  <a:lnTo>
                    <a:pt x="94234" y="0"/>
                  </a:lnTo>
                  <a:lnTo>
                    <a:pt x="57542" y="7401"/>
                  </a:lnTo>
                  <a:lnTo>
                    <a:pt x="27590" y="27590"/>
                  </a:lnTo>
                  <a:lnTo>
                    <a:pt x="7401" y="57542"/>
                  </a:lnTo>
                  <a:lnTo>
                    <a:pt x="0" y="94234"/>
                  </a:lnTo>
                  <a:lnTo>
                    <a:pt x="0" y="471170"/>
                  </a:lnTo>
                  <a:lnTo>
                    <a:pt x="7401" y="507861"/>
                  </a:lnTo>
                  <a:lnTo>
                    <a:pt x="27590" y="537813"/>
                  </a:lnTo>
                  <a:lnTo>
                    <a:pt x="57542" y="558002"/>
                  </a:lnTo>
                  <a:lnTo>
                    <a:pt x="94234" y="565404"/>
                  </a:lnTo>
                  <a:lnTo>
                    <a:pt x="2901950" y="565404"/>
                  </a:lnTo>
                  <a:lnTo>
                    <a:pt x="2938641" y="558002"/>
                  </a:lnTo>
                  <a:lnTo>
                    <a:pt x="2968593" y="537813"/>
                  </a:lnTo>
                  <a:lnTo>
                    <a:pt x="2988782" y="507861"/>
                  </a:lnTo>
                  <a:lnTo>
                    <a:pt x="2996184" y="471170"/>
                  </a:lnTo>
                  <a:lnTo>
                    <a:pt x="2996184" y="94234"/>
                  </a:lnTo>
                  <a:lnTo>
                    <a:pt x="2988782" y="57542"/>
                  </a:lnTo>
                  <a:lnTo>
                    <a:pt x="2968593" y="27590"/>
                  </a:lnTo>
                  <a:lnTo>
                    <a:pt x="2938641" y="7401"/>
                  </a:lnTo>
                  <a:lnTo>
                    <a:pt x="2901950" y="0"/>
                  </a:lnTo>
                  <a:close/>
                </a:path>
              </a:pathLst>
            </a:custGeom>
            <a:solidFill>
              <a:srgbClr val="2A065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7002906" y="5635853"/>
            <a:ext cx="4277995" cy="6235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5">
                <a:latin typeface="Tahoma"/>
                <a:cs typeface="Tahoma"/>
              </a:rPr>
              <a:t>Яв</a:t>
            </a:r>
            <a:r>
              <a:rPr dirty="0" sz="1400" spc="15">
                <a:latin typeface="Tahoma"/>
                <a:cs typeface="Tahoma"/>
              </a:rPr>
              <a:t>л</a:t>
            </a:r>
            <a:r>
              <a:rPr dirty="0" sz="1400" spc="10">
                <a:latin typeface="Tahoma"/>
                <a:cs typeface="Tahoma"/>
              </a:rPr>
              <a:t>я</a:t>
            </a:r>
            <a:r>
              <a:rPr dirty="0" sz="1400" spc="45">
                <a:latin typeface="Tahoma"/>
                <a:cs typeface="Tahoma"/>
              </a:rPr>
              <a:t>ется</a:t>
            </a:r>
            <a:r>
              <a:rPr dirty="0" sz="1400" spc="-105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ч</a:t>
            </a:r>
            <a:r>
              <a:rPr dirty="0" sz="1400" spc="75">
                <a:latin typeface="Tahoma"/>
                <a:cs typeface="Tahoma"/>
              </a:rPr>
              <a:t>а</a:t>
            </a:r>
            <a:r>
              <a:rPr dirty="0" sz="1400" spc="40">
                <a:latin typeface="Tahoma"/>
                <a:cs typeface="Tahoma"/>
              </a:rPr>
              <a:t>стью</a:t>
            </a:r>
            <a:r>
              <a:rPr dirty="0" sz="1400" spc="-120">
                <a:latin typeface="Tahoma"/>
                <a:cs typeface="Tahoma"/>
              </a:rPr>
              <a:t> </a:t>
            </a:r>
            <a:r>
              <a:rPr dirty="0" sz="1400" spc="35">
                <a:latin typeface="Tahoma"/>
                <a:cs typeface="Tahoma"/>
              </a:rPr>
              <a:t>уч</a:t>
            </a:r>
            <a:r>
              <a:rPr dirty="0" sz="1400" spc="70">
                <a:latin typeface="Tahoma"/>
                <a:cs typeface="Tahoma"/>
              </a:rPr>
              <a:t>ебного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пла</a:t>
            </a:r>
            <a:r>
              <a:rPr dirty="0" sz="1400" spc="105">
                <a:latin typeface="Tahoma"/>
                <a:cs typeface="Tahoma"/>
              </a:rPr>
              <a:t>на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dirty="0" sz="1400" spc="75">
                <a:latin typeface="Tahoma"/>
                <a:cs typeface="Tahoma"/>
              </a:rPr>
              <a:t>Может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20">
                <a:latin typeface="Tahoma"/>
                <a:cs typeface="Tahoma"/>
              </a:rPr>
              <a:t>быть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засчитано</a:t>
            </a:r>
            <a:r>
              <a:rPr dirty="0" sz="1400" spc="-120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как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курсовая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или</a:t>
            </a:r>
            <a:r>
              <a:rPr dirty="0" sz="1400" spc="-120">
                <a:latin typeface="Tahoma"/>
                <a:cs typeface="Tahoma"/>
              </a:rPr>
              <a:t> </a:t>
            </a:r>
            <a:r>
              <a:rPr dirty="0" sz="1400" spc="65">
                <a:latin typeface="Tahoma"/>
                <a:cs typeface="Tahoma"/>
              </a:rPr>
              <a:t>диплом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3859" y="4873751"/>
            <a:ext cx="5281930" cy="1865630"/>
            <a:chOff x="403859" y="4873751"/>
            <a:chExt cx="5281930" cy="186563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6446" y="5028568"/>
              <a:ext cx="4918960" cy="17104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3919" y="5146547"/>
              <a:ext cx="4575048" cy="136550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3859" y="4873751"/>
              <a:ext cx="2070100" cy="565785"/>
            </a:xfrm>
            <a:custGeom>
              <a:avLst/>
              <a:gdLst/>
              <a:ahLst/>
              <a:cxnLst/>
              <a:rect l="l" t="t" r="r" b="b"/>
              <a:pathLst>
                <a:path w="2070100" h="565785">
                  <a:moveTo>
                    <a:pt x="1975358" y="0"/>
                  </a:moveTo>
                  <a:lnTo>
                    <a:pt x="94234" y="0"/>
                  </a:lnTo>
                  <a:lnTo>
                    <a:pt x="57553" y="7401"/>
                  </a:lnTo>
                  <a:lnTo>
                    <a:pt x="27600" y="27590"/>
                  </a:lnTo>
                  <a:lnTo>
                    <a:pt x="7405" y="57542"/>
                  </a:lnTo>
                  <a:lnTo>
                    <a:pt x="0" y="94234"/>
                  </a:lnTo>
                  <a:lnTo>
                    <a:pt x="0" y="471170"/>
                  </a:lnTo>
                  <a:lnTo>
                    <a:pt x="7405" y="507861"/>
                  </a:lnTo>
                  <a:lnTo>
                    <a:pt x="27600" y="537813"/>
                  </a:lnTo>
                  <a:lnTo>
                    <a:pt x="57553" y="558002"/>
                  </a:lnTo>
                  <a:lnTo>
                    <a:pt x="94234" y="565404"/>
                  </a:lnTo>
                  <a:lnTo>
                    <a:pt x="1975358" y="565404"/>
                  </a:lnTo>
                  <a:lnTo>
                    <a:pt x="2012049" y="558002"/>
                  </a:lnTo>
                  <a:lnTo>
                    <a:pt x="2042001" y="537813"/>
                  </a:lnTo>
                  <a:lnTo>
                    <a:pt x="2062190" y="507861"/>
                  </a:lnTo>
                  <a:lnTo>
                    <a:pt x="2069592" y="471170"/>
                  </a:lnTo>
                  <a:lnTo>
                    <a:pt x="2069592" y="94234"/>
                  </a:lnTo>
                  <a:lnTo>
                    <a:pt x="2062190" y="57542"/>
                  </a:lnTo>
                  <a:lnTo>
                    <a:pt x="2042001" y="27590"/>
                  </a:lnTo>
                  <a:lnTo>
                    <a:pt x="2012049" y="7401"/>
                  </a:lnTo>
                  <a:lnTo>
                    <a:pt x="1975358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1171143" y="5635853"/>
            <a:ext cx="3058795" cy="6235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65">
                <a:latin typeface="Tahoma"/>
                <a:cs typeface="Tahoma"/>
              </a:rPr>
              <a:t>Ситуативно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dirty="0" sz="1400" spc="100">
                <a:latin typeface="Tahoma"/>
                <a:cs typeface="Tahoma"/>
              </a:rPr>
              <a:t>Не</a:t>
            </a:r>
            <a:r>
              <a:rPr dirty="0" sz="1400" spc="-120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связа</a:t>
            </a:r>
            <a:r>
              <a:rPr dirty="0" sz="1400" spc="75">
                <a:latin typeface="Tahoma"/>
                <a:cs typeface="Tahoma"/>
              </a:rPr>
              <a:t>но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145">
                <a:latin typeface="Tahoma"/>
                <a:cs typeface="Tahoma"/>
              </a:rPr>
              <a:t>с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у</a:t>
            </a:r>
            <a:r>
              <a:rPr dirty="0" sz="1400">
                <a:latin typeface="Tahoma"/>
                <a:cs typeface="Tahoma"/>
              </a:rPr>
              <a:t>ч</a:t>
            </a:r>
            <a:r>
              <a:rPr dirty="0" sz="1400" spc="80">
                <a:latin typeface="Tahoma"/>
                <a:cs typeface="Tahoma"/>
              </a:rPr>
              <a:t>ебной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пр</a:t>
            </a:r>
            <a:r>
              <a:rPr dirty="0" sz="1400" spc="85">
                <a:latin typeface="Tahoma"/>
                <a:cs typeface="Tahoma"/>
              </a:rPr>
              <a:t>огра</a:t>
            </a:r>
            <a:r>
              <a:rPr dirty="0" sz="1400" spc="80">
                <a:latin typeface="Tahoma"/>
                <a:cs typeface="Tahoma"/>
              </a:rPr>
              <a:t>ммо</a:t>
            </a:r>
            <a:r>
              <a:rPr dirty="0" sz="1400" spc="60">
                <a:latin typeface="Tahoma"/>
                <a:cs typeface="Tahoma"/>
              </a:rPr>
              <a:t>й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22960" y="5696711"/>
            <a:ext cx="129539" cy="521334"/>
            <a:chOff x="822960" y="5696711"/>
            <a:chExt cx="129539" cy="521334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2960" y="5696711"/>
              <a:ext cx="129540" cy="1310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2960" y="6088379"/>
              <a:ext cx="129540" cy="12954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34772" y="4094479"/>
            <a:ext cx="3907790" cy="1191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215" b="1">
                <a:latin typeface="Tahoma"/>
                <a:cs typeface="Tahoma"/>
              </a:rPr>
              <a:t>В</a:t>
            </a:r>
            <a:r>
              <a:rPr dirty="0" sz="4000" spc="-265" b="1">
                <a:latin typeface="Tahoma"/>
                <a:cs typeface="Tahoma"/>
              </a:rPr>
              <a:t> </a:t>
            </a:r>
            <a:r>
              <a:rPr dirty="0" sz="4000" spc="-180" b="1">
                <a:latin typeface="Tahoma"/>
                <a:cs typeface="Tahoma"/>
              </a:rPr>
              <a:t>чем</a:t>
            </a:r>
            <a:r>
              <a:rPr dirty="0" sz="4000" spc="-245" b="1">
                <a:latin typeface="Tahoma"/>
                <a:cs typeface="Tahoma"/>
              </a:rPr>
              <a:t> </a:t>
            </a:r>
            <a:r>
              <a:rPr dirty="0" sz="4000" spc="-55" b="1">
                <a:latin typeface="Tahoma"/>
                <a:cs typeface="Tahoma"/>
              </a:rPr>
              <a:t>ра</a:t>
            </a:r>
            <a:r>
              <a:rPr dirty="0" sz="4000" spc="-65" b="1">
                <a:latin typeface="Tahoma"/>
                <a:cs typeface="Tahoma"/>
              </a:rPr>
              <a:t>з</a:t>
            </a:r>
            <a:r>
              <a:rPr dirty="0" sz="4000" spc="-95" b="1">
                <a:latin typeface="Tahoma"/>
                <a:cs typeface="Tahoma"/>
              </a:rPr>
              <a:t>ница?</a:t>
            </a:r>
            <a:endParaRPr sz="4000">
              <a:latin typeface="Tahoma"/>
              <a:cs typeface="Tahoma"/>
            </a:endParaRPr>
          </a:p>
          <a:p>
            <a:pPr marL="320675">
              <a:lnSpc>
                <a:spcPct val="100000"/>
              </a:lnSpc>
              <a:spcBef>
                <a:spcPts val="2220"/>
              </a:spcBef>
            </a:pPr>
            <a:r>
              <a:rPr dirty="0" sz="1800" spc="75">
                <a:solidFill>
                  <a:srgbClr val="FFFFFF"/>
                </a:solidFill>
                <a:latin typeface="Tahoma"/>
                <a:cs typeface="Tahoma"/>
              </a:rPr>
              <a:t>Волонтерство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91478" y="4994275"/>
            <a:ext cx="24841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9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1800" spc="85">
                <a:solidFill>
                  <a:srgbClr val="FFFFFF"/>
                </a:solidFill>
                <a:latin typeface="Tahoma"/>
                <a:cs typeface="Tahoma"/>
              </a:rPr>
              <a:t>бучение</a:t>
            </a:r>
            <a:r>
              <a:rPr dirty="0" sz="18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1800" spc="125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dirty="0" sz="1800" spc="95">
                <a:solidFill>
                  <a:srgbClr val="FFFFFF"/>
                </a:solidFill>
                <a:latin typeface="Tahoma"/>
                <a:cs typeface="Tahoma"/>
              </a:rPr>
              <a:t>ужением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656831" y="5696711"/>
            <a:ext cx="129539" cy="521334"/>
            <a:chOff x="6656831" y="5696711"/>
            <a:chExt cx="129539" cy="521334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56831" y="5696711"/>
              <a:ext cx="129540" cy="13106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56831" y="6088379"/>
              <a:ext cx="129540" cy="129540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34772" y="166573"/>
            <a:ext cx="1824989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30"/>
              <a:t>За</a:t>
            </a:r>
            <a:r>
              <a:rPr dirty="0" spc="-145"/>
              <a:t>ч</a:t>
            </a:r>
            <a:r>
              <a:rPr dirty="0" spc="-175"/>
              <a:t>ем?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271397" y="1133602"/>
            <a:ext cx="4643755" cy="45974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5080">
              <a:lnSpc>
                <a:spcPts val="1620"/>
              </a:lnSpc>
              <a:spcBef>
                <a:spcPts val="305"/>
              </a:spcBef>
            </a:pPr>
            <a:r>
              <a:rPr dirty="0" sz="1500" spc="125">
                <a:latin typeface="Tahoma"/>
                <a:cs typeface="Tahoma"/>
              </a:rPr>
              <a:t>П</a:t>
            </a:r>
            <a:r>
              <a:rPr dirty="0" sz="1500" spc="90">
                <a:latin typeface="Tahoma"/>
                <a:cs typeface="Tahoma"/>
              </a:rPr>
              <a:t>р</a:t>
            </a:r>
            <a:r>
              <a:rPr dirty="0" sz="1500" spc="60">
                <a:latin typeface="Tahoma"/>
                <a:cs typeface="Tahoma"/>
              </a:rPr>
              <a:t>и</a:t>
            </a:r>
            <a:r>
              <a:rPr dirty="0" sz="1500" spc="110">
                <a:latin typeface="Tahoma"/>
                <a:cs typeface="Tahoma"/>
              </a:rPr>
              <a:t>об</a:t>
            </a:r>
            <a:r>
              <a:rPr dirty="0" sz="1500" spc="105">
                <a:latin typeface="Tahoma"/>
                <a:cs typeface="Tahoma"/>
              </a:rPr>
              <a:t>р</a:t>
            </a:r>
            <a:r>
              <a:rPr dirty="0" sz="1500" spc="120">
                <a:latin typeface="Tahoma"/>
                <a:cs typeface="Tahoma"/>
              </a:rPr>
              <a:t>ес</a:t>
            </a:r>
            <a:r>
              <a:rPr dirty="0" sz="1500" spc="10">
                <a:latin typeface="Tahoma"/>
                <a:cs typeface="Tahoma"/>
              </a:rPr>
              <a:t>ти</a:t>
            </a:r>
            <a:r>
              <a:rPr dirty="0" sz="1500" spc="-12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д</a:t>
            </a:r>
            <a:r>
              <a:rPr dirty="0" sz="1500" spc="85">
                <a:latin typeface="Tahoma"/>
                <a:cs typeface="Tahoma"/>
              </a:rPr>
              <a:t>о</a:t>
            </a:r>
            <a:r>
              <a:rPr dirty="0" sz="1500" spc="70">
                <a:latin typeface="Tahoma"/>
                <a:cs typeface="Tahoma"/>
              </a:rPr>
              <a:t>п</a:t>
            </a:r>
            <a:r>
              <a:rPr dirty="0" sz="1500" spc="60">
                <a:latin typeface="Tahoma"/>
                <a:cs typeface="Tahoma"/>
              </a:rPr>
              <a:t>о</a:t>
            </a:r>
            <a:r>
              <a:rPr dirty="0" sz="1500" spc="40">
                <a:latin typeface="Tahoma"/>
                <a:cs typeface="Tahoma"/>
              </a:rPr>
              <a:t>л</a:t>
            </a:r>
            <a:r>
              <a:rPr dirty="0" sz="1500" spc="50">
                <a:latin typeface="Tahoma"/>
                <a:cs typeface="Tahoma"/>
              </a:rPr>
              <a:t>н</a:t>
            </a:r>
            <a:r>
              <a:rPr dirty="0" sz="1500" spc="60">
                <a:latin typeface="Tahoma"/>
                <a:cs typeface="Tahoma"/>
              </a:rPr>
              <a:t>и</a:t>
            </a:r>
            <a:r>
              <a:rPr dirty="0" sz="1500" spc="20">
                <a:latin typeface="Tahoma"/>
                <a:cs typeface="Tahoma"/>
              </a:rPr>
              <a:t>тел</a:t>
            </a:r>
            <a:r>
              <a:rPr dirty="0" sz="1500" spc="20">
                <a:latin typeface="Tahoma"/>
                <a:cs typeface="Tahoma"/>
              </a:rPr>
              <a:t>ь</a:t>
            </a:r>
            <a:r>
              <a:rPr dirty="0" sz="1500" spc="30">
                <a:latin typeface="Tahoma"/>
                <a:cs typeface="Tahoma"/>
              </a:rPr>
              <a:t>н</a:t>
            </a:r>
            <a:r>
              <a:rPr dirty="0" sz="1500" spc="30">
                <a:latin typeface="Tahoma"/>
                <a:cs typeface="Tahoma"/>
              </a:rPr>
              <a:t>ый</a:t>
            </a:r>
            <a:r>
              <a:rPr dirty="0" sz="1500" spc="-120">
                <a:latin typeface="Tahoma"/>
                <a:cs typeface="Tahoma"/>
              </a:rPr>
              <a:t> </a:t>
            </a:r>
            <a:r>
              <a:rPr dirty="0" sz="1500" spc="70">
                <a:latin typeface="Tahoma"/>
                <a:cs typeface="Tahoma"/>
              </a:rPr>
              <a:t>о</a:t>
            </a:r>
            <a:r>
              <a:rPr dirty="0" sz="1500" spc="60">
                <a:latin typeface="Tahoma"/>
                <a:cs typeface="Tahoma"/>
              </a:rPr>
              <a:t>п</a:t>
            </a:r>
            <a:r>
              <a:rPr dirty="0" sz="1500" spc="-20">
                <a:latin typeface="Tahoma"/>
                <a:cs typeface="Tahoma"/>
              </a:rPr>
              <a:t>ыт</a:t>
            </a:r>
            <a:r>
              <a:rPr dirty="0" sz="1500" spc="-110">
                <a:latin typeface="Tahoma"/>
                <a:cs typeface="Tahoma"/>
              </a:rPr>
              <a:t> </a:t>
            </a:r>
            <a:r>
              <a:rPr dirty="0" sz="1500" spc="70">
                <a:latin typeface="Tahoma"/>
                <a:cs typeface="Tahoma"/>
              </a:rPr>
              <a:t>по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п</a:t>
            </a:r>
            <a:r>
              <a:rPr dirty="0" sz="1500" spc="70">
                <a:latin typeface="Tahoma"/>
                <a:cs typeface="Tahoma"/>
              </a:rPr>
              <a:t>р</a:t>
            </a:r>
            <a:r>
              <a:rPr dirty="0" sz="1500" spc="15">
                <a:latin typeface="Tahoma"/>
                <a:cs typeface="Tahoma"/>
              </a:rPr>
              <a:t>о</a:t>
            </a:r>
            <a:r>
              <a:rPr dirty="0" sz="1500" spc="15">
                <a:latin typeface="Tahoma"/>
                <a:cs typeface="Tahoma"/>
              </a:rPr>
              <a:t>ф</a:t>
            </a:r>
            <a:r>
              <a:rPr dirty="0" sz="1500" spc="120">
                <a:latin typeface="Tahoma"/>
                <a:cs typeface="Tahoma"/>
              </a:rPr>
              <a:t>ес</a:t>
            </a:r>
            <a:r>
              <a:rPr dirty="0" sz="1500" spc="95">
                <a:latin typeface="Tahoma"/>
                <a:cs typeface="Tahoma"/>
              </a:rPr>
              <a:t>с</a:t>
            </a:r>
            <a:r>
              <a:rPr dirty="0" sz="1500" spc="125">
                <a:latin typeface="Tahoma"/>
                <a:cs typeface="Tahoma"/>
              </a:rPr>
              <a:t>и</a:t>
            </a:r>
            <a:r>
              <a:rPr dirty="0" sz="1500" spc="45">
                <a:latin typeface="Tahoma"/>
                <a:cs typeface="Tahoma"/>
              </a:rPr>
              <a:t>и  и</a:t>
            </a:r>
            <a:r>
              <a:rPr dirty="0" sz="1500" spc="-120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п</a:t>
            </a:r>
            <a:r>
              <a:rPr dirty="0" sz="1500" spc="70">
                <a:latin typeface="Tahoma"/>
                <a:cs typeface="Tahoma"/>
              </a:rPr>
              <a:t>р</a:t>
            </a:r>
            <a:r>
              <a:rPr dirty="0" sz="1500" spc="95">
                <a:latin typeface="Tahoma"/>
                <a:cs typeface="Tahoma"/>
              </a:rPr>
              <a:t>а</a:t>
            </a:r>
            <a:r>
              <a:rPr dirty="0" sz="1500" spc="80">
                <a:latin typeface="Tahoma"/>
                <a:cs typeface="Tahoma"/>
              </a:rPr>
              <a:t>к</a:t>
            </a:r>
            <a:r>
              <a:rPr dirty="0" sz="1500" spc="10">
                <a:latin typeface="Tahoma"/>
                <a:cs typeface="Tahoma"/>
              </a:rPr>
              <a:t>ти</a:t>
            </a:r>
            <a:r>
              <a:rPr dirty="0" sz="1500" spc="40">
                <a:latin typeface="Tahoma"/>
                <a:cs typeface="Tahoma"/>
              </a:rPr>
              <a:t>ку</a:t>
            </a:r>
            <a:r>
              <a:rPr dirty="0" sz="1500" spc="-100">
                <a:latin typeface="Tahoma"/>
                <a:cs typeface="Tahoma"/>
              </a:rPr>
              <a:t> </a:t>
            </a:r>
            <a:r>
              <a:rPr dirty="0" sz="1500" spc="20">
                <a:latin typeface="Tahoma"/>
                <a:cs typeface="Tahoma"/>
              </a:rPr>
              <a:t>в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р</a:t>
            </a:r>
            <a:r>
              <a:rPr dirty="0" sz="1500" spc="65">
                <a:latin typeface="Tahoma"/>
                <a:cs typeface="Tahoma"/>
              </a:rPr>
              <a:t>еш</a:t>
            </a:r>
            <a:r>
              <a:rPr dirty="0" sz="1500" spc="70">
                <a:latin typeface="Tahoma"/>
                <a:cs typeface="Tahoma"/>
              </a:rPr>
              <a:t>е</a:t>
            </a:r>
            <a:r>
              <a:rPr dirty="0" sz="1500" spc="80">
                <a:latin typeface="Tahoma"/>
                <a:cs typeface="Tahoma"/>
              </a:rPr>
              <a:t>н</a:t>
            </a:r>
            <a:r>
              <a:rPr dirty="0" sz="1500" spc="60">
                <a:latin typeface="Tahoma"/>
                <a:cs typeface="Tahoma"/>
              </a:rPr>
              <a:t>ии</a:t>
            </a:r>
            <a:r>
              <a:rPr dirty="0" sz="1500" spc="-130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р</a:t>
            </a:r>
            <a:r>
              <a:rPr dirty="0" sz="1500" spc="65">
                <a:latin typeface="Tahoma"/>
                <a:cs typeface="Tahoma"/>
              </a:rPr>
              <a:t>еал</a:t>
            </a:r>
            <a:r>
              <a:rPr dirty="0" sz="1500" spc="65">
                <a:latin typeface="Tahoma"/>
                <a:cs typeface="Tahoma"/>
              </a:rPr>
              <a:t>ь</a:t>
            </a:r>
            <a:r>
              <a:rPr dirty="0" sz="1500" spc="35">
                <a:latin typeface="Tahoma"/>
                <a:cs typeface="Tahoma"/>
              </a:rPr>
              <a:t>ных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10">
                <a:latin typeface="Tahoma"/>
                <a:cs typeface="Tahoma"/>
              </a:rPr>
              <a:t>з</a:t>
            </a:r>
            <a:r>
              <a:rPr dirty="0" sz="1500" spc="120">
                <a:latin typeface="Tahoma"/>
                <a:cs typeface="Tahoma"/>
              </a:rPr>
              <a:t>а</a:t>
            </a:r>
            <a:r>
              <a:rPr dirty="0" sz="1500" spc="120">
                <a:latin typeface="Tahoma"/>
                <a:cs typeface="Tahoma"/>
              </a:rPr>
              <a:t>д</a:t>
            </a:r>
            <a:r>
              <a:rPr dirty="0" sz="1500" spc="75">
                <a:latin typeface="Tahoma"/>
                <a:cs typeface="Tahoma"/>
              </a:rPr>
              <a:t>ач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71397" y="2115692"/>
            <a:ext cx="466280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80">
                <a:latin typeface="Tahoma"/>
                <a:cs typeface="Tahoma"/>
              </a:rPr>
              <a:t>Ра</a:t>
            </a:r>
            <a:r>
              <a:rPr dirty="0" sz="1500" spc="60">
                <a:latin typeface="Tahoma"/>
                <a:cs typeface="Tahoma"/>
              </a:rPr>
              <a:t>з</a:t>
            </a:r>
            <a:r>
              <a:rPr dirty="0" sz="1500" spc="40">
                <a:latin typeface="Tahoma"/>
                <a:cs typeface="Tahoma"/>
              </a:rPr>
              <a:t>в</a:t>
            </a:r>
            <a:r>
              <a:rPr dirty="0" sz="1500" spc="45">
                <a:latin typeface="Tahoma"/>
                <a:cs typeface="Tahoma"/>
              </a:rPr>
              <a:t>и</a:t>
            </a:r>
            <a:r>
              <a:rPr dirty="0" sz="1500" spc="-25">
                <a:latin typeface="Tahoma"/>
                <a:cs typeface="Tahoma"/>
              </a:rPr>
              <a:t>ть</a:t>
            </a:r>
            <a:r>
              <a:rPr dirty="0" sz="1500" spc="-12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надп</a:t>
            </a:r>
            <a:r>
              <a:rPr dirty="0" sz="1500" spc="85">
                <a:latin typeface="Tahoma"/>
                <a:cs typeface="Tahoma"/>
              </a:rPr>
              <a:t>р</a:t>
            </a:r>
            <a:r>
              <a:rPr dirty="0" sz="1500" spc="15">
                <a:latin typeface="Tahoma"/>
                <a:cs typeface="Tahoma"/>
              </a:rPr>
              <a:t>о</a:t>
            </a:r>
            <a:r>
              <a:rPr dirty="0" sz="1500" spc="15">
                <a:latin typeface="Tahoma"/>
                <a:cs typeface="Tahoma"/>
              </a:rPr>
              <a:t>ф</a:t>
            </a:r>
            <a:r>
              <a:rPr dirty="0" sz="1500" spc="120">
                <a:latin typeface="Tahoma"/>
                <a:cs typeface="Tahoma"/>
              </a:rPr>
              <a:t>ес</a:t>
            </a:r>
            <a:r>
              <a:rPr dirty="0" sz="1500" spc="95">
                <a:latin typeface="Tahoma"/>
                <a:cs typeface="Tahoma"/>
              </a:rPr>
              <a:t>с</a:t>
            </a:r>
            <a:r>
              <a:rPr dirty="0" sz="1500" spc="125">
                <a:latin typeface="Tahoma"/>
                <a:cs typeface="Tahoma"/>
              </a:rPr>
              <a:t>и</a:t>
            </a:r>
            <a:r>
              <a:rPr dirty="0" sz="1500" spc="65">
                <a:latin typeface="Tahoma"/>
                <a:cs typeface="Tahoma"/>
              </a:rPr>
              <a:t>онал</a:t>
            </a:r>
            <a:r>
              <a:rPr dirty="0" sz="1500" spc="65">
                <a:latin typeface="Tahoma"/>
                <a:cs typeface="Tahoma"/>
              </a:rPr>
              <a:t>ь</a:t>
            </a:r>
            <a:r>
              <a:rPr dirty="0" sz="1500" spc="50">
                <a:latin typeface="Tahoma"/>
                <a:cs typeface="Tahoma"/>
              </a:rPr>
              <a:t>ные</a:t>
            </a:r>
            <a:r>
              <a:rPr dirty="0" sz="1500" spc="-100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нав</a:t>
            </a:r>
            <a:r>
              <a:rPr dirty="0" sz="1500" spc="15">
                <a:latin typeface="Tahoma"/>
                <a:cs typeface="Tahoma"/>
              </a:rPr>
              <a:t>ы</a:t>
            </a:r>
            <a:r>
              <a:rPr dirty="0" sz="1500">
                <a:latin typeface="Tahoma"/>
                <a:cs typeface="Tahoma"/>
              </a:rPr>
              <a:t>к</a:t>
            </a:r>
            <a:r>
              <a:rPr dirty="0" sz="1500" spc="60">
                <a:latin typeface="Tahoma"/>
                <a:cs typeface="Tahoma"/>
              </a:rPr>
              <a:t>и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-165">
                <a:latin typeface="Tahoma"/>
                <a:cs typeface="Tahoma"/>
              </a:rPr>
              <a:t>(</a:t>
            </a:r>
            <a:r>
              <a:rPr dirty="0" sz="1500" spc="50">
                <a:latin typeface="Tahoma"/>
                <a:cs typeface="Tahoma"/>
              </a:rPr>
              <a:t>soft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25">
                <a:latin typeface="Tahoma"/>
                <a:cs typeface="Tahoma"/>
              </a:rPr>
              <a:t>sk</a:t>
            </a:r>
            <a:r>
              <a:rPr dirty="0" sz="1500" spc="20">
                <a:latin typeface="Tahoma"/>
                <a:cs typeface="Tahoma"/>
              </a:rPr>
              <a:t>i</a:t>
            </a:r>
            <a:r>
              <a:rPr dirty="0" sz="1500" spc="10">
                <a:latin typeface="Tahoma"/>
                <a:cs typeface="Tahoma"/>
              </a:rPr>
              <a:t>l</a:t>
            </a:r>
            <a:r>
              <a:rPr dirty="0" sz="1500" spc="10">
                <a:latin typeface="Tahoma"/>
                <a:cs typeface="Tahoma"/>
              </a:rPr>
              <a:t>ls</a:t>
            </a:r>
            <a:r>
              <a:rPr dirty="0" sz="1500" spc="-175">
                <a:latin typeface="Tahoma"/>
                <a:cs typeface="Tahoma"/>
              </a:rPr>
              <a:t>)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95107" y="1133602"/>
            <a:ext cx="3778885" cy="45974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5080">
              <a:lnSpc>
                <a:spcPts val="1620"/>
              </a:lnSpc>
              <a:spcBef>
                <a:spcPts val="305"/>
              </a:spcBef>
            </a:pPr>
            <a:r>
              <a:rPr dirty="0" sz="1500" spc="110">
                <a:latin typeface="Tahoma"/>
                <a:cs typeface="Tahoma"/>
              </a:rPr>
              <a:t>П</a:t>
            </a:r>
            <a:r>
              <a:rPr dirty="0" sz="1500" spc="80">
                <a:latin typeface="Tahoma"/>
                <a:cs typeface="Tahoma"/>
              </a:rPr>
              <a:t>о</a:t>
            </a:r>
            <a:r>
              <a:rPr dirty="0" sz="1500" spc="60">
                <a:latin typeface="Tahoma"/>
                <a:cs typeface="Tahoma"/>
              </a:rPr>
              <a:t>выс</a:t>
            </a:r>
            <a:r>
              <a:rPr dirty="0" sz="1500" spc="65">
                <a:latin typeface="Tahoma"/>
                <a:cs typeface="Tahoma"/>
              </a:rPr>
              <a:t>и</a:t>
            </a:r>
            <a:r>
              <a:rPr dirty="0" sz="1500" spc="-25">
                <a:latin typeface="Tahoma"/>
                <a:cs typeface="Tahoma"/>
              </a:rPr>
              <a:t>ть</a:t>
            </a:r>
            <a:r>
              <a:rPr dirty="0" sz="1500" spc="-110">
                <a:latin typeface="Tahoma"/>
                <a:cs typeface="Tahoma"/>
              </a:rPr>
              <a:t> </a:t>
            </a:r>
            <a:r>
              <a:rPr dirty="0" sz="1500" spc="75">
                <a:latin typeface="Tahoma"/>
                <a:cs typeface="Tahoma"/>
              </a:rPr>
              <a:t>урове</a:t>
            </a:r>
            <a:r>
              <a:rPr dirty="0" sz="1500" spc="85">
                <a:latin typeface="Tahoma"/>
                <a:cs typeface="Tahoma"/>
              </a:rPr>
              <a:t>н</a:t>
            </a:r>
            <a:r>
              <a:rPr dirty="0" sz="1500" spc="-15">
                <a:latin typeface="Tahoma"/>
                <a:cs typeface="Tahoma"/>
              </a:rPr>
              <a:t>ь</a:t>
            </a:r>
            <a:r>
              <a:rPr dirty="0" sz="1500" spc="-120">
                <a:latin typeface="Tahoma"/>
                <a:cs typeface="Tahoma"/>
              </a:rPr>
              <a:t> </a:t>
            </a:r>
            <a:r>
              <a:rPr dirty="0" sz="1500" spc="40">
                <a:latin typeface="Tahoma"/>
                <a:cs typeface="Tahoma"/>
              </a:rPr>
              <a:t>л</a:t>
            </a:r>
            <a:r>
              <a:rPr dirty="0" sz="1500" spc="45">
                <a:latin typeface="Tahoma"/>
                <a:cs typeface="Tahoma"/>
              </a:rPr>
              <a:t>и</a:t>
            </a:r>
            <a:r>
              <a:rPr dirty="0" sz="1500" spc="50">
                <a:latin typeface="Tahoma"/>
                <a:cs typeface="Tahoma"/>
              </a:rPr>
              <a:t>чной</a:t>
            </a:r>
            <a:r>
              <a:rPr dirty="0" sz="1500" spc="-130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и</a:t>
            </a:r>
            <a:r>
              <a:rPr dirty="0" sz="1500" spc="-120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соци</a:t>
            </a:r>
            <a:r>
              <a:rPr dirty="0" sz="1500" spc="55">
                <a:latin typeface="Tahoma"/>
                <a:cs typeface="Tahoma"/>
              </a:rPr>
              <a:t>аль</a:t>
            </a:r>
            <a:r>
              <a:rPr dirty="0" sz="1500" spc="50">
                <a:latin typeface="Tahoma"/>
                <a:cs typeface="Tahoma"/>
              </a:rPr>
              <a:t>н</a:t>
            </a:r>
            <a:r>
              <a:rPr dirty="0" sz="1500" spc="85">
                <a:latin typeface="Tahoma"/>
                <a:cs typeface="Tahoma"/>
              </a:rPr>
              <a:t>о</a:t>
            </a:r>
            <a:r>
              <a:rPr dirty="0" sz="1500" spc="40">
                <a:latin typeface="Tahoma"/>
                <a:cs typeface="Tahoma"/>
              </a:rPr>
              <a:t>й  </a:t>
            </a:r>
            <a:r>
              <a:rPr dirty="0" sz="1500" spc="50">
                <a:latin typeface="Tahoma"/>
                <a:cs typeface="Tahoma"/>
              </a:rPr>
              <a:t>ответственности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95107" y="2115692"/>
            <a:ext cx="32200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120">
                <a:latin typeface="Tahoma"/>
                <a:cs typeface="Tahoma"/>
              </a:rPr>
              <a:t>Нау</a:t>
            </a:r>
            <a:r>
              <a:rPr dirty="0" sz="1500" spc="25">
                <a:latin typeface="Tahoma"/>
                <a:cs typeface="Tahoma"/>
              </a:rPr>
              <a:t>чи</a:t>
            </a:r>
            <a:r>
              <a:rPr dirty="0" sz="1500" spc="35">
                <a:latin typeface="Tahoma"/>
                <a:cs typeface="Tahoma"/>
              </a:rPr>
              <a:t>тьс</a:t>
            </a:r>
            <a:r>
              <a:rPr dirty="0" sz="1500" spc="-15">
                <a:latin typeface="Tahoma"/>
                <a:cs typeface="Tahoma"/>
              </a:rPr>
              <a:t>я</a:t>
            </a:r>
            <a:r>
              <a:rPr dirty="0" sz="1500" spc="-130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п</a:t>
            </a:r>
            <a:r>
              <a:rPr dirty="0" sz="1500" spc="70">
                <a:latin typeface="Tahoma"/>
                <a:cs typeface="Tahoma"/>
              </a:rPr>
              <a:t>р</a:t>
            </a:r>
            <a:r>
              <a:rPr dirty="0" sz="1500" spc="70">
                <a:latin typeface="Tahoma"/>
                <a:cs typeface="Tahoma"/>
              </a:rPr>
              <a:t>ое</a:t>
            </a:r>
            <a:r>
              <a:rPr dirty="0" sz="1500" spc="60">
                <a:latin typeface="Tahoma"/>
                <a:cs typeface="Tahoma"/>
              </a:rPr>
              <a:t>к</a:t>
            </a:r>
            <a:r>
              <a:rPr dirty="0" sz="1500" spc="50">
                <a:latin typeface="Tahoma"/>
                <a:cs typeface="Tahoma"/>
              </a:rPr>
              <a:t>тному</a:t>
            </a:r>
            <a:r>
              <a:rPr dirty="0" sz="1500" spc="-100">
                <a:latin typeface="Tahoma"/>
                <a:cs typeface="Tahoma"/>
              </a:rPr>
              <a:t> </a:t>
            </a:r>
            <a:r>
              <a:rPr dirty="0" sz="1500" spc="40">
                <a:latin typeface="Tahoma"/>
                <a:cs typeface="Tahoma"/>
              </a:rPr>
              <a:t>м</a:t>
            </a:r>
            <a:r>
              <a:rPr dirty="0" sz="1500" spc="30">
                <a:latin typeface="Tahoma"/>
                <a:cs typeface="Tahoma"/>
              </a:rPr>
              <a:t>ы</a:t>
            </a:r>
            <a:r>
              <a:rPr dirty="0" sz="1500" spc="45">
                <a:latin typeface="Tahoma"/>
                <a:cs typeface="Tahoma"/>
              </a:rPr>
              <a:t>ш</a:t>
            </a:r>
            <a:r>
              <a:rPr dirty="0" sz="1500" spc="35">
                <a:latin typeface="Tahoma"/>
                <a:cs typeface="Tahoma"/>
              </a:rPr>
              <a:t>л</a:t>
            </a:r>
            <a:r>
              <a:rPr dirty="0" sz="1500" spc="70">
                <a:latin typeface="Tahoma"/>
                <a:cs typeface="Tahoma"/>
              </a:rPr>
              <a:t>е</a:t>
            </a:r>
            <a:r>
              <a:rPr dirty="0" sz="1500" spc="80">
                <a:latin typeface="Tahoma"/>
                <a:cs typeface="Tahoma"/>
              </a:rPr>
              <a:t>н</a:t>
            </a:r>
            <a:r>
              <a:rPr dirty="0" sz="1500" spc="60">
                <a:latin typeface="Tahoma"/>
                <a:cs typeface="Tahoma"/>
              </a:rPr>
              <a:t>и</a:t>
            </a:r>
            <a:r>
              <a:rPr dirty="0" sz="1500" spc="55">
                <a:latin typeface="Tahoma"/>
                <a:cs typeface="Tahoma"/>
              </a:rPr>
              <a:t>ю</a:t>
            </a:r>
            <a:endParaRPr sz="1500"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59079" y="920496"/>
            <a:ext cx="11772265" cy="3137535"/>
            <a:chOff x="259079" y="920496"/>
            <a:chExt cx="11772265" cy="3137535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9079" y="920496"/>
              <a:ext cx="1134643" cy="113614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4715" y="1056131"/>
              <a:ext cx="662940" cy="66446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9079" y="1799818"/>
              <a:ext cx="1134643" cy="113464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4715" y="1935480"/>
              <a:ext cx="662940" cy="66293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3256" y="1155600"/>
              <a:ext cx="521837" cy="46196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33388" y="920496"/>
              <a:ext cx="1136141" cy="113614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69024" y="1056132"/>
              <a:ext cx="664464" cy="66446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33388" y="1799818"/>
              <a:ext cx="1136141" cy="113464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69024" y="1935480"/>
              <a:ext cx="664464" cy="66293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775031" y="1181061"/>
              <a:ext cx="449580" cy="412115"/>
            </a:xfrm>
            <a:custGeom>
              <a:avLst/>
              <a:gdLst/>
              <a:ahLst/>
              <a:cxnLst/>
              <a:rect l="l" t="t" r="r" b="b"/>
              <a:pathLst>
                <a:path w="449579" h="412115">
                  <a:moveTo>
                    <a:pt x="411530" y="18110"/>
                  </a:moveTo>
                  <a:lnTo>
                    <a:pt x="409498" y="10655"/>
                  </a:lnTo>
                  <a:lnTo>
                    <a:pt x="404914" y="4775"/>
                  </a:lnTo>
                  <a:lnTo>
                    <a:pt x="398437" y="1028"/>
                  </a:lnTo>
                  <a:lnTo>
                    <a:pt x="390779" y="0"/>
                  </a:lnTo>
                  <a:lnTo>
                    <a:pt x="383082" y="2514"/>
                  </a:lnTo>
                  <a:lnTo>
                    <a:pt x="377482" y="7620"/>
                  </a:lnTo>
                  <a:lnTo>
                    <a:pt x="374497" y="14605"/>
                  </a:lnTo>
                  <a:lnTo>
                    <a:pt x="374713" y="22796"/>
                  </a:lnTo>
                  <a:lnTo>
                    <a:pt x="374713" y="24130"/>
                  </a:lnTo>
                  <a:lnTo>
                    <a:pt x="373380" y="26822"/>
                  </a:lnTo>
                  <a:lnTo>
                    <a:pt x="351802" y="52082"/>
                  </a:lnTo>
                  <a:lnTo>
                    <a:pt x="308648" y="102857"/>
                  </a:lnTo>
                  <a:lnTo>
                    <a:pt x="287070" y="128104"/>
                  </a:lnTo>
                  <a:lnTo>
                    <a:pt x="283044" y="132143"/>
                  </a:lnTo>
                  <a:lnTo>
                    <a:pt x="280365" y="131457"/>
                  </a:lnTo>
                  <a:lnTo>
                    <a:pt x="278358" y="130797"/>
                  </a:lnTo>
                  <a:lnTo>
                    <a:pt x="275691" y="132143"/>
                  </a:lnTo>
                  <a:lnTo>
                    <a:pt x="273672" y="132791"/>
                  </a:lnTo>
                  <a:lnTo>
                    <a:pt x="271665" y="134150"/>
                  </a:lnTo>
                  <a:lnTo>
                    <a:pt x="269659" y="134150"/>
                  </a:lnTo>
                  <a:lnTo>
                    <a:pt x="188023" y="93218"/>
                  </a:lnTo>
                  <a:lnTo>
                    <a:pt x="186690" y="91211"/>
                  </a:lnTo>
                  <a:lnTo>
                    <a:pt x="186016" y="88531"/>
                  </a:lnTo>
                  <a:lnTo>
                    <a:pt x="182956" y="82283"/>
                  </a:lnTo>
                  <a:lnTo>
                    <a:pt x="178079" y="77800"/>
                  </a:lnTo>
                  <a:lnTo>
                    <a:pt x="171818" y="75323"/>
                  </a:lnTo>
                  <a:lnTo>
                    <a:pt x="164604" y="75107"/>
                  </a:lnTo>
                  <a:lnTo>
                    <a:pt x="158546" y="77787"/>
                  </a:lnTo>
                  <a:lnTo>
                    <a:pt x="153733" y="82410"/>
                  </a:lnTo>
                  <a:lnTo>
                    <a:pt x="150685" y="88417"/>
                  </a:lnTo>
                  <a:lnTo>
                    <a:pt x="149885" y="95237"/>
                  </a:lnTo>
                  <a:lnTo>
                    <a:pt x="151231" y="97929"/>
                  </a:lnTo>
                  <a:lnTo>
                    <a:pt x="62230" y="187121"/>
                  </a:lnTo>
                  <a:lnTo>
                    <a:pt x="60223" y="187807"/>
                  </a:lnTo>
                  <a:lnTo>
                    <a:pt x="58216" y="187807"/>
                  </a:lnTo>
                  <a:lnTo>
                    <a:pt x="50558" y="188455"/>
                  </a:lnTo>
                  <a:lnTo>
                    <a:pt x="44157" y="191998"/>
                  </a:lnTo>
                  <a:lnTo>
                    <a:pt x="39776" y="197802"/>
                  </a:lnTo>
                  <a:lnTo>
                    <a:pt x="38138" y="205244"/>
                  </a:lnTo>
                  <a:lnTo>
                    <a:pt x="39293" y="213093"/>
                  </a:lnTo>
                  <a:lnTo>
                    <a:pt x="43332" y="219252"/>
                  </a:lnTo>
                  <a:lnTo>
                    <a:pt x="49618" y="223266"/>
                  </a:lnTo>
                  <a:lnTo>
                    <a:pt x="57543" y="224701"/>
                  </a:lnTo>
                  <a:lnTo>
                    <a:pt x="64973" y="222669"/>
                  </a:lnTo>
                  <a:lnTo>
                    <a:pt x="70764" y="218071"/>
                  </a:lnTo>
                  <a:lnTo>
                    <a:pt x="74295" y="211582"/>
                  </a:lnTo>
                  <a:lnTo>
                    <a:pt x="74942" y="203898"/>
                  </a:lnTo>
                  <a:lnTo>
                    <a:pt x="74269" y="201891"/>
                  </a:lnTo>
                  <a:lnTo>
                    <a:pt x="74942" y="200545"/>
                  </a:lnTo>
                  <a:lnTo>
                    <a:pt x="163271" y="112014"/>
                  </a:lnTo>
                  <a:lnTo>
                    <a:pt x="172643" y="112014"/>
                  </a:lnTo>
                  <a:lnTo>
                    <a:pt x="175310" y="110680"/>
                  </a:lnTo>
                  <a:lnTo>
                    <a:pt x="177317" y="109321"/>
                  </a:lnTo>
                  <a:lnTo>
                    <a:pt x="179324" y="109321"/>
                  </a:lnTo>
                  <a:lnTo>
                    <a:pt x="220065" y="129794"/>
                  </a:lnTo>
                  <a:lnTo>
                    <a:pt x="260286" y="150253"/>
                  </a:lnTo>
                  <a:lnTo>
                    <a:pt x="262978" y="154940"/>
                  </a:lnTo>
                  <a:lnTo>
                    <a:pt x="266230" y="161277"/>
                  </a:lnTo>
                  <a:lnTo>
                    <a:pt x="271500" y="165925"/>
                  </a:lnTo>
                  <a:lnTo>
                    <a:pt x="278028" y="168427"/>
                  </a:lnTo>
                  <a:lnTo>
                    <a:pt x="285064" y="168363"/>
                  </a:lnTo>
                  <a:lnTo>
                    <a:pt x="291388" y="165176"/>
                  </a:lnTo>
                  <a:lnTo>
                    <a:pt x="296087" y="160045"/>
                  </a:lnTo>
                  <a:lnTo>
                    <a:pt x="298792" y="153543"/>
                  </a:lnTo>
                  <a:lnTo>
                    <a:pt x="299110" y="146215"/>
                  </a:lnTo>
                  <a:lnTo>
                    <a:pt x="298424" y="144881"/>
                  </a:lnTo>
                  <a:lnTo>
                    <a:pt x="299110" y="142189"/>
                  </a:lnTo>
                  <a:lnTo>
                    <a:pt x="300443" y="141528"/>
                  </a:lnTo>
                  <a:lnTo>
                    <a:pt x="307581" y="132588"/>
                  </a:lnTo>
                  <a:lnTo>
                    <a:pt x="314909" y="123837"/>
                  </a:lnTo>
                  <a:lnTo>
                    <a:pt x="322364" y="115214"/>
                  </a:lnTo>
                  <a:lnTo>
                    <a:pt x="329882" y="106641"/>
                  </a:lnTo>
                  <a:lnTo>
                    <a:pt x="358902" y="72771"/>
                  </a:lnTo>
                  <a:lnTo>
                    <a:pt x="373265" y="55892"/>
                  </a:lnTo>
                  <a:lnTo>
                    <a:pt x="387426" y="38887"/>
                  </a:lnTo>
                  <a:lnTo>
                    <a:pt x="390118" y="37553"/>
                  </a:lnTo>
                  <a:lnTo>
                    <a:pt x="391452" y="37553"/>
                  </a:lnTo>
                  <a:lnTo>
                    <a:pt x="399376" y="36118"/>
                  </a:lnTo>
                  <a:lnTo>
                    <a:pt x="405752" y="32105"/>
                  </a:lnTo>
                  <a:lnTo>
                    <a:pt x="409994" y="25946"/>
                  </a:lnTo>
                  <a:lnTo>
                    <a:pt x="411530" y="18110"/>
                  </a:lnTo>
                  <a:close/>
                </a:path>
                <a:path w="449579" h="412115">
                  <a:moveTo>
                    <a:pt x="448995" y="407149"/>
                  </a:moveTo>
                  <a:lnTo>
                    <a:pt x="448310" y="402450"/>
                  </a:lnTo>
                  <a:lnTo>
                    <a:pt x="448310" y="398424"/>
                  </a:lnTo>
                  <a:lnTo>
                    <a:pt x="445655" y="394398"/>
                  </a:lnTo>
                  <a:lnTo>
                    <a:pt x="440956" y="393725"/>
                  </a:lnTo>
                  <a:lnTo>
                    <a:pt x="437616" y="393065"/>
                  </a:lnTo>
                  <a:lnTo>
                    <a:pt x="430250" y="393065"/>
                  </a:lnTo>
                  <a:lnTo>
                    <a:pt x="430250" y="112407"/>
                  </a:lnTo>
                  <a:lnTo>
                    <a:pt x="430250" y="103301"/>
                  </a:lnTo>
                  <a:lnTo>
                    <a:pt x="429590" y="97256"/>
                  </a:lnTo>
                  <a:lnTo>
                    <a:pt x="426250" y="93903"/>
                  </a:lnTo>
                  <a:lnTo>
                    <a:pt x="411530" y="93903"/>
                  </a:lnTo>
                  <a:lnTo>
                    <a:pt x="411530" y="114681"/>
                  </a:lnTo>
                  <a:lnTo>
                    <a:pt x="411530" y="393065"/>
                  </a:lnTo>
                  <a:lnTo>
                    <a:pt x="374040" y="393065"/>
                  </a:lnTo>
                  <a:lnTo>
                    <a:pt x="374040" y="112687"/>
                  </a:lnTo>
                  <a:lnTo>
                    <a:pt x="391693" y="112433"/>
                  </a:lnTo>
                  <a:lnTo>
                    <a:pt x="400875" y="112433"/>
                  </a:lnTo>
                  <a:lnTo>
                    <a:pt x="408838" y="112687"/>
                  </a:lnTo>
                  <a:lnTo>
                    <a:pt x="410171" y="112687"/>
                  </a:lnTo>
                  <a:lnTo>
                    <a:pt x="410845" y="114033"/>
                  </a:lnTo>
                  <a:lnTo>
                    <a:pt x="411530" y="114681"/>
                  </a:lnTo>
                  <a:lnTo>
                    <a:pt x="411530" y="93903"/>
                  </a:lnTo>
                  <a:lnTo>
                    <a:pt x="359333" y="93903"/>
                  </a:lnTo>
                  <a:lnTo>
                    <a:pt x="355968" y="97256"/>
                  </a:lnTo>
                  <a:lnTo>
                    <a:pt x="355320" y="103301"/>
                  </a:lnTo>
                  <a:lnTo>
                    <a:pt x="355320" y="393065"/>
                  </a:lnTo>
                  <a:lnTo>
                    <a:pt x="317855" y="393065"/>
                  </a:lnTo>
                  <a:lnTo>
                    <a:pt x="317855" y="243484"/>
                  </a:lnTo>
                  <a:lnTo>
                    <a:pt x="317855" y="228727"/>
                  </a:lnTo>
                  <a:lnTo>
                    <a:pt x="314490" y="224701"/>
                  </a:lnTo>
                  <a:lnTo>
                    <a:pt x="299110" y="224701"/>
                  </a:lnTo>
                  <a:lnTo>
                    <a:pt x="299110" y="243484"/>
                  </a:lnTo>
                  <a:lnTo>
                    <a:pt x="299110" y="393065"/>
                  </a:lnTo>
                  <a:lnTo>
                    <a:pt x="262293" y="393065"/>
                  </a:lnTo>
                  <a:lnTo>
                    <a:pt x="262293" y="243484"/>
                  </a:lnTo>
                  <a:lnTo>
                    <a:pt x="299110" y="243484"/>
                  </a:lnTo>
                  <a:lnTo>
                    <a:pt x="299110" y="224701"/>
                  </a:lnTo>
                  <a:lnTo>
                    <a:pt x="249580" y="224701"/>
                  </a:lnTo>
                  <a:lnTo>
                    <a:pt x="246240" y="226034"/>
                  </a:lnTo>
                  <a:lnTo>
                    <a:pt x="244233" y="230060"/>
                  </a:lnTo>
                  <a:lnTo>
                    <a:pt x="243573" y="232079"/>
                  </a:lnTo>
                  <a:lnTo>
                    <a:pt x="242900" y="235432"/>
                  </a:lnTo>
                  <a:lnTo>
                    <a:pt x="242900" y="393065"/>
                  </a:lnTo>
                  <a:lnTo>
                    <a:pt x="206095" y="393065"/>
                  </a:lnTo>
                  <a:lnTo>
                    <a:pt x="206095" y="187807"/>
                  </a:lnTo>
                  <a:lnTo>
                    <a:pt x="206095" y="178409"/>
                  </a:lnTo>
                  <a:lnTo>
                    <a:pt x="205422" y="172389"/>
                  </a:lnTo>
                  <a:lnTo>
                    <a:pt x="202082" y="168363"/>
                  </a:lnTo>
                  <a:lnTo>
                    <a:pt x="186690" y="168363"/>
                  </a:lnTo>
                  <a:lnTo>
                    <a:pt x="186690" y="187807"/>
                  </a:lnTo>
                  <a:lnTo>
                    <a:pt x="186690" y="393065"/>
                  </a:lnTo>
                  <a:lnTo>
                    <a:pt x="149885" y="393065"/>
                  </a:lnTo>
                  <a:lnTo>
                    <a:pt x="149885" y="187807"/>
                  </a:lnTo>
                  <a:lnTo>
                    <a:pt x="186690" y="187807"/>
                  </a:lnTo>
                  <a:lnTo>
                    <a:pt x="186690" y="168363"/>
                  </a:lnTo>
                  <a:lnTo>
                    <a:pt x="134493" y="168363"/>
                  </a:lnTo>
                  <a:lnTo>
                    <a:pt x="131152" y="172389"/>
                  </a:lnTo>
                  <a:lnTo>
                    <a:pt x="131152" y="393065"/>
                  </a:lnTo>
                  <a:lnTo>
                    <a:pt x="93675" y="393065"/>
                  </a:lnTo>
                  <a:lnTo>
                    <a:pt x="93675" y="299821"/>
                  </a:lnTo>
                  <a:lnTo>
                    <a:pt x="93675" y="285064"/>
                  </a:lnTo>
                  <a:lnTo>
                    <a:pt x="90335" y="281038"/>
                  </a:lnTo>
                  <a:lnTo>
                    <a:pt x="74942" y="281038"/>
                  </a:lnTo>
                  <a:lnTo>
                    <a:pt x="74942" y="299821"/>
                  </a:lnTo>
                  <a:lnTo>
                    <a:pt x="74942" y="393065"/>
                  </a:lnTo>
                  <a:lnTo>
                    <a:pt x="38138" y="393065"/>
                  </a:lnTo>
                  <a:lnTo>
                    <a:pt x="38138" y="299821"/>
                  </a:lnTo>
                  <a:lnTo>
                    <a:pt x="74942" y="299821"/>
                  </a:lnTo>
                  <a:lnTo>
                    <a:pt x="74942" y="281038"/>
                  </a:lnTo>
                  <a:lnTo>
                    <a:pt x="25425" y="281038"/>
                  </a:lnTo>
                  <a:lnTo>
                    <a:pt x="22085" y="282384"/>
                  </a:lnTo>
                  <a:lnTo>
                    <a:pt x="20078" y="286410"/>
                  </a:lnTo>
                  <a:lnTo>
                    <a:pt x="19405" y="288417"/>
                  </a:lnTo>
                  <a:lnTo>
                    <a:pt x="18732" y="291109"/>
                  </a:lnTo>
                  <a:lnTo>
                    <a:pt x="18732" y="393065"/>
                  </a:lnTo>
                  <a:lnTo>
                    <a:pt x="11379" y="393065"/>
                  </a:lnTo>
                  <a:lnTo>
                    <a:pt x="3340" y="394398"/>
                  </a:lnTo>
                  <a:lnTo>
                    <a:pt x="1333" y="397090"/>
                  </a:lnTo>
                  <a:lnTo>
                    <a:pt x="673" y="401104"/>
                  </a:lnTo>
                  <a:lnTo>
                    <a:pt x="0" y="404456"/>
                  </a:lnTo>
                  <a:lnTo>
                    <a:pt x="673" y="407809"/>
                  </a:lnTo>
                  <a:lnTo>
                    <a:pt x="4013" y="409829"/>
                  </a:lnTo>
                  <a:lnTo>
                    <a:pt x="6692" y="411175"/>
                  </a:lnTo>
                  <a:lnTo>
                    <a:pt x="10033" y="411835"/>
                  </a:lnTo>
                  <a:lnTo>
                    <a:pt x="440956" y="411835"/>
                  </a:lnTo>
                  <a:lnTo>
                    <a:pt x="445655" y="410502"/>
                  </a:lnTo>
                  <a:lnTo>
                    <a:pt x="448995" y="407149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27304" y="2638044"/>
              <a:ext cx="11503914" cy="141960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8659" y="2819399"/>
              <a:ext cx="11032236" cy="947927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1375917" y="3125851"/>
            <a:ext cx="89566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80">
                <a:latin typeface="Tahoma"/>
                <a:cs typeface="Tahoma"/>
              </a:rPr>
              <a:t>Стать</a:t>
            </a:r>
            <a:r>
              <a:rPr dirty="0" sz="1800" spc="-140">
                <a:latin typeface="Tahoma"/>
                <a:cs typeface="Tahoma"/>
              </a:rPr>
              <a:t> </a:t>
            </a:r>
            <a:r>
              <a:rPr dirty="0" sz="1800" spc="95">
                <a:latin typeface="Tahoma"/>
                <a:cs typeface="Tahoma"/>
              </a:rPr>
              <a:t>сопричастным</a:t>
            </a:r>
            <a:r>
              <a:rPr dirty="0" sz="1800" spc="-130">
                <a:latin typeface="Tahoma"/>
                <a:cs typeface="Tahoma"/>
              </a:rPr>
              <a:t> </a:t>
            </a:r>
            <a:r>
              <a:rPr dirty="0" sz="1800" spc="70">
                <a:latin typeface="Tahoma"/>
                <a:cs typeface="Tahoma"/>
              </a:rPr>
              <a:t>к</a:t>
            </a:r>
            <a:r>
              <a:rPr dirty="0" sz="1800" spc="-140">
                <a:latin typeface="Tahoma"/>
                <a:cs typeface="Tahoma"/>
              </a:rPr>
              <a:t> </a:t>
            </a:r>
            <a:r>
              <a:rPr dirty="0" sz="1800" spc="90">
                <a:latin typeface="Tahoma"/>
                <a:cs typeface="Tahoma"/>
              </a:rPr>
              <a:t>решению</a:t>
            </a:r>
            <a:r>
              <a:rPr dirty="0" sz="1800" spc="-125">
                <a:latin typeface="Tahoma"/>
                <a:cs typeface="Tahoma"/>
              </a:rPr>
              <a:t> </a:t>
            </a:r>
            <a:r>
              <a:rPr dirty="0" sz="1800" spc="75">
                <a:latin typeface="Tahoma"/>
                <a:cs typeface="Tahoma"/>
              </a:rPr>
              <a:t>проблем,</a:t>
            </a:r>
            <a:r>
              <a:rPr dirty="0" sz="1800" spc="-114">
                <a:latin typeface="Tahoma"/>
                <a:cs typeface="Tahoma"/>
              </a:rPr>
              <a:t> </a:t>
            </a:r>
            <a:r>
              <a:rPr dirty="0" sz="1800" spc="80">
                <a:latin typeface="Tahoma"/>
                <a:cs typeface="Tahoma"/>
              </a:rPr>
              <a:t>улучшении</a:t>
            </a:r>
            <a:r>
              <a:rPr dirty="0" sz="1800" spc="-140">
                <a:latin typeface="Tahoma"/>
                <a:cs typeface="Tahoma"/>
              </a:rPr>
              <a:t> </a:t>
            </a:r>
            <a:r>
              <a:rPr dirty="0" sz="1800" spc="90">
                <a:latin typeface="Tahoma"/>
                <a:cs typeface="Tahoma"/>
              </a:rPr>
              <a:t>качества</a:t>
            </a:r>
            <a:r>
              <a:rPr dirty="0" sz="1800" spc="-125">
                <a:latin typeface="Tahoma"/>
                <a:cs typeface="Tahoma"/>
              </a:rPr>
              <a:t> </a:t>
            </a:r>
            <a:r>
              <a:rPr dirty="0" sz="1800" spc="80">
                <a:latin typeface="Tahoma"/>
                <a:cs typeface="Tahoma"/>
              </a:rPr>
              <a:t>жизни</a:t>
            </a:r>
            <a:r>
              <a:rPr dirty="0" sz="1800" spc="-135">
                <a:latin typeface="Tahoma"/>
                <a:cs typeface="Tahoma"/>
              </a:rPr>
              <a:t> </a:t>
            </a:r>
            <a:r>
              <a:rPr dirty="0" sz="1800" spc="45">
                <a:latin typeface="Tahoma"/>
                <a:cs typeface="Tahoma"/>
              </a:rPr>
              <a:t>в</a:t>
            </a:r>
            <a:r>
              <a:rPr dirty="0" sz="1800" spc="-150">
                <a:latin typeface="Tahoma"/>
                <a:cs typeface="Tahoma"/>
              </a:rPr>
              <a:t> </a:t>
            </a:r>
            <a:r>
              <a:rPr dirty="0" sz="1800" spc="110">
                <a:latin typeface="Tahoma"/>
                <a:cs typeface="Tahoma"/>
              </a:rPr>
              <a:t>России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263652" y="2012428"/>
            <a:ext cx="6960870" cy="1942464"/>
            <a:chOff x="263652" y="2012428"/>
            <a:chExt cx="6960870" cy="1942464"/>
          </a:xfrm>
        </p:grpSpPr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3652" y="2833154"/>
              <a:ext cx="1119162" cy="112111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99288" y="2968752"/>
              <a:ext cx="647700" cy="649605"/>
            </a:xfrm>
            <a:custGeom>
              <a:avLst/>
              <a:gdLst/>
              <a:ahLst/>
              <a:cxnLst/>
              <a:rect l="l" t="t" r="r" b="b"/>
              <a:pathLst>
                <a:path w="647700" h="649604">
                  <a:moveTo>
                    <a:pt x="539737" y="0"/>
                  </a:moveTo>
                  <a:lnTo>
                    <a:pt x="107950" y="0"/>
                  </a:lnTo>
                  <a:lnTo>
                    <a:pt x="65933" y="8491"/>
                  </a:lnTo>
                  <a:lnTo>
                    <a:pt x="31619" y="31638"/>
                  </a:lnTo>
                  <a:lnTo>
                    <a:pt x="8483" y="65954"/>
                  </a:lnTo>
                  <a:lnTo>
                    <a:pt x="0" y="107950"/>
                  </a:lnTo>
                  <a:lnTo>
                    <a:pt x="0" y="541274"/>
                  </a:lnTo>
                  <a:lnTo>
                    <a:pt x="8483" y="583269"/>
                  </a:lnTo>
                  <a:lnTo>
                    <a:pt x="31619" y="617585"/>
                  </a:lnTo>
                  <a:lnTo>
                    <a:pt x="65933" y="640732"/>
                  </a:lnTo>
                  <a:lnTo>
                    <a:pt x="107950" y="649224"/>
                  </a:lnTo>
                  <a:lnTo>
                    <a:pt x="539737" y="649224"/>
                  </a:lnTo>
                  <a:lnTo>
                    <a:pt x="581759" y="640732"/>
                  </a:lnTo>
                  <a:lnTo>
                    <a:pt x="616072" y="617585"/>
                  </a:lnTo>
                  <a:lnTo>
                    <a:pt x="639205" y="583269"/>
                  </a:lnTo>
                  <a:lnTo>
                    <a:pt x="647687" y="541274"/>
                  </a:lnTo>
                  <a:lnTo>
                    <a:pt x="647687" y="107950"/>
                  </a:lnTo>
                  <a:lnTo>
                    <a:pt x="639205" y="65954"/>
                  </a:lnTo>
                  <a:lnTo>
                    <a:pt x="616072" y="31638"/>
                  </a:lnTo>
                  <a:lnTo>
                    <a:pt x="581759" y="8491"/>
                  </a:lnTo>
                  <a:lnTo>
                    <a:pt x="539737" y="0"/>
                  </a:lnTo>
                  <a:close/>
                </a:path>
              </a:pathLst>
            </a:custGeom>
            <a:solidFill>
              <a:srgbClr val="2A065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75930" y="2012428"/>
              <a:ext cx="448149" cy="50596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8207" y="2052499"/>
              <a:ext cx="435289" cy="43714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75178" y="3167436"/>
              <a:ext cx="286385" cy="222885"/>
            </a:xfrm>
            <a:custGeom>
              <a:avLst/>
              <a:gdLst/>
              <a:ahLst/>
              <a:cxnLst/>
              <a:rect l="l" t="t" r="r" b="b"/>
              <a:pathLst>
                <a:path w="286384" h="222885">
                  <a:moveTo>
                    <a:pt x="11640" y="0"/>
                  </a:moveTo>
                  <a:lnTo>
                    <a:pt x="5923" y="1055"/>
                  </a:lnTo>
                  <a:lnTo>
                    <a:pt x="2115" y="1690"/>
                  </a:lnTo>
                  <a:lnTo>
                    <a:pt x="0" y="4863"/>
                  </a:lnTo>
                  <a:lnTo>
                    <a:pt x="0" y="219984"/>
                  </a:lnTo>
                  <a:lnTo>
                    <a:pt x="2536" y="222515"/>
                  </a:lnTo>
                  <a:lnTo>
                    <a:pt x="9525" y="222729"/>
                  </a:lnTo>
                  <a:lnTo>
                    <a:pt x="276941" y="222729"/>
                  </a:lnTo>
                  <a:lnTo>
                    <a:pt x="282658" y="222515"/>
                  </a:lnTo>
                  <a:lnTo>
                    <a:pt x="285838" y="219563"/>
                  </a:lnTo>
                  <a:lnTo>
                    <a:pt x="285838" y="214485"/>
                  </a:lnTo>
                  <a:lnTo>
                    <a:pt x="285623" y="209842"/>
                  </a:lnTo>
                  <a:lnTo>
                    <a:pt x="282665" y="207089"/>
                  </a:lnTo>
                  <a:lnTo>
                    <a:pt x="16514" y="207089"/>
                  </a:lnTo>
                  <a:lnTo>
                    <a:pt x="15663" y="205827"/>
                  </a:lnTo>
                  <a:lnTo>
                    <a:pt x="15663" y="3380"/>
                  </a:lnTo>
                  <a:lnTo>
                    <a:pt x="11640" y="0"/>
                  </a:lnTo>
                  <a:close/>
                </a:path>
                <a:path w="286384" h="222885">
                  <a:moveTo>
                    <a:pt x="23710" y="206668"/>
                  </a:moveTo>
                  <a:lnTo>
                    <a:pt x="16514" y="207089"/>
                  </a:lnTo>
                  <a:lnTo>
                    <a:pt x="282665" y="207089"/>
                  </a:lnTo>
                  <a:lnTo>
                    <a:pt x="282443" y="206882"/>
                  </a:lnTo>
                  <a:lnTo>
                    <a:pt x="27519" y="206882"/>
                  </a:lnTo>
                  <a:lnTo>
                    <a:pt x="23710" y="206668"/>
                  </a:lnTo>
                  <a:close/>
                </a:path>
                <a:path w="286384" h="222885">
                  <a:moveTo>
                    <a:pt x="76640" y="127639"/>
                  </a:moveTo>
                  <a:lnTo>
                    <a:pt x="34086" y="127639"/>
                  </a:lnTo>
                  <a:lnTo>
                    <a:pt x="31542" y="130385"/>
                  </a:lnTo>
                  <a:lnTo>
                    <a:pt x="31542" y="206882"/>
                  </a:lnTo>
                  <a:lnTo>
                    <a:pt x="269745" y="206882"/>
                  </a:lnTo>
                  <a:lnTo>
                    <a:pt x="269745" y="206668"/>
                  </a:lnTo>
                  <a:lnTo>
                    <a:pt x="206224" y="206668"/>
                  </a:lnTo>
                  <a:lnTo>
                    <a:pt x="206224" y="206454"/>
                  </a:lnTo>
                  <a:lnTo>
                    <a:pt x="47849" y="206454"/>
                  </a:lnTo>
                  <a:lnTo>
                    <a:pt x="47849" y="143693"/>
                  </a:lnTo>
                  <a:lnTo>
                    <a:pt x="79216" y="143693"/>
                  </a:lnTo>
                  <a:lnTo>
                    <a:pt x="79184" y="130171"/>
                  </a:lnTo>
                  <a:lnTo>
                    <a:pt x="76640" y="127639"/>
                  </a:lnTo>
                  <a:close/>
                </a:path>
                <a:path w="286384" h="222885">
                  <a:moveTo>
                    <a:pt x="267201" y="48397"/>
                  </a:moveTo>
                  <a:lnTo>
                    <a:pt x="224432" y="48397"/>
                  </a:lnTo>
                  <a:lnTo>
                    <a:pt x="222103" y="50715"/>
                  </a:lnTo>
                  <a:lnTo>
                    <a:pt x="222103" y="206668"/>
                  </a:lnTo>
                  <a:lnTo>
                    <a:pt x="269745" y="206668"/>
                  </a:lnTo>
                  <a:lnTo>
                    <a:pt x="269745" y="206247"/>
                  </a:lnTo>
                  <a:lnTo>
                    <a:pt x="238403" y="206247"/>
                  </a:lnTo>
                  <a:lnTo>
                    <a:pt x="238403" y="64451"/>
                  </a:lnTo>
                  <a:lnTo>
                    <a:pt x="269745" y="64451"/>
                  </a:lnTo>
                  <a:lnTo>
                    <a:pt x="269745" y="51142"/>
                  </a:lnTo>
                  <a:lnTo>
                    <a:pt x="267201" y="48397"/>
                  </a:lnTo>
                  <a:close/>
                </a:path>
                <a:path w="286384" h="222885">
                  <a:moveTo>
                    <a:pt x="79216" y="143693"/>
                  </a:moveTo>
                  <a:lnTo>
                    <a:pt x="63305" y="143693"/>
                  </a:lnTo>
                  <a:lnTo>
                    <a:pt x="63305" y="206454"/>
                  </a:lnTo>
                  <a:lnTo>
                    <a:pt x="79184" y="206454"/>
                  </a:lnTo>
                  <a:lnTo>
                    <a:pt x="79216" y="143693"/>
                  </a:lnTo>
                  <a:close/>
                </a:path>
                <a:path w="286384" h="222885">
                  <a:moveTo>
                    <a:pt x="140375" y="80091"/>
                  </a:moveTo>
                  <a:lnTo>
                    <a:pt x="97606" y="80091"/>
                  </a:lnTo>
                  <a:lnTo>
                    <a:pt x="95062" y="82630"/>
                  </a:lnTo>
                  <a:lnTo>
                    <a:pt x="95062" y="206454"/>
                  </a:lnTo>
                  <a:lnTo>
                    <a:pt x="111369" y="206454"/>
                  </a:lnTo>
                  <a:lnTo>
                    <a:pt x="111369" y="96152"/>
                  </a:lnTo>
                  <a:lnTo>
                    <a:pt x="142704" y="96152"/>
                  </a:lnTo>
                  <a:lnTo>
                    <a:pt x="142704" y="82202"/>
                  </a:lnTo>
                  <a:lnTo>
                    <a:pt x="140375" y="80091"/>
                  </a:lnTo>
                  <a:close/>
                </a:path>
                <a:path w="286384" h="222885">
                  <a:moveTo>
                    <a:pt x="142704" y="96152"/>
                  </a:moveTo>
                  <a:lnTo>
                    <a:pt x="126611" y="96152"/>
                  </a:lnTo>
                  <a:lnTo>
                    <a:pt x="126611" y="206454"/>
                  </a:lnTo>
                  <a:lnTo>
                    <a:pt x="142704" y="206454"/>
                  </a:lnTo>
                  <a:lnTo>
                    <a:pt x="142704" y="96152"/>
                  </a:lnTo>
                  <a:close/>
                </a:path>
                <a:path w="286384" h="222885">
                  <a:moveTo>
                    <a:pt x="196485" y="95731"/>
                  </a:moveTo>
                  <a:lnTo>
                    <a:pt x="169380" y="95731"/>
                  </a:lnTo>
                  <a:lnTo>
                    <a:pt x="161126" y="95938"/>
                  </a:lnTo>
                  <a:lnTo>
                    <a:pt x="158582" y="98477"/>
                  </a:lnTo>
                  <a:lnTo>
                    <a:pt x="158582" y="206454"/>
                  </a:lnTo>
                  <a:lnTo>
                    <a:pt x="174889" y="206454"/>
                  </a:lnTo>
                  <a:lnTo>
                    <a:pt x="174889" y="112213"/>
                  </a:lnTo>
                  <a:lnTo>
                    <a:pt x="206224" y="112213"/>
                  </a:lnTo>
                  <a:lnTo>
                    <a:pt x="206224" y="98684"/>
                  </a:lnTo>
                  <a:lnTo>
                    <a:pt x="203473" y="95938"/>
                  </a:lnTo>
                  <a:lnTo>
                    <a:pt x="196485" y="95731"/>
                  </a:lnTo>
                  <a:close/>
                </a:path>
                <a:path w="286384" h="222885">
                  <a:moveTo>
                    <a:pt x="206224" y="112213"/>
                  </a:moveTo>
                  <a:lnTo>
                    <a:pt x="190132" y="112213"/>
                  </a:lnTo>
                  <a:lnTo>
                    <a:pt x="190132" y="206454"/>
                  </a:lnTo>
                  <a:lnTo>
                    <a:pt x="206224" y="206454"/>
                  </a:lnTo>
                  <a:lnTo>
                    <a:pt x="206224" y="112213"/>
                  </a:lnTo>
                  <a:close/>
                </a:path>
                <a:path w="286384" h="222885">
                  <a:moveTo>
                    <a:pt x="269745" y="64451"/>
                  </a:moveTo>
                  <a:lnTo>
                    <a:pt x="253652" y="64451"/>
                  </a:lnTo>
                  <a:lnTo>
                    <a:pt x="253652" y="206247"/>
                  </a:lnTo>
                  <a:lnTo>
                    <a:pt x="269745" y="206247"/>
                  </a:lnTo>
                  <a:lnTo>
                    <a:pt x="269745" y="64451"/>
                  </a:lnTo>
                  <a:close/>
                </a:path>
                <a:path w="286384" h="222885">
                  <a:moveTo>
                    <a:pt x="112338" y="80001"/>
                  </a:moveTo>
                  <a:lnTo>
                    <a:pt x="105860" y="80091"/>
                  </a:lnTo>
                  <a:lnTo>
                    <a:pt x="131692" y="80091"/>
                  </a:lnTo>
                  <a:lnTo>
                    <a:pt x="112338" y="800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84502" y="3183291"/>
              <a:ext cx="174790" cy="206661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63791" y="3057143"/>
              <a:ext cx="373380" cy="444500"/>
            </a:xfrm>
            <a:custGeom>
              <a:avLst/>
              <a:gdLst/>
              <a:ahLst/>
              <a:cxnLst/>
              <a:rect l="l" t="t" r="r" b="b"/>
              <a:pathLst>
                <a:path w="373380" h="444500">
                  <a:moveTo>
                    <a:pt x="317601" y="383527"/>
                  </a:moveTo>
                  <a:lnTo>
                    <a:pt x="314426" y="380149"/>
                  </a:lnTo>
                  <a:lnTo>
                    <a:pt x="304685" y="380580"/>
                  </a:lnTo>
                  <a:lnTo>
                    <a:pt x="301929" y="383743"/>
                  </a:lnTo>
                  <a:lnTo>
                    <a:pt x="301929" y="389445"/>
                  </a:lnTo>
                  <a:lnTo>
                    <a:pt x="301853" y="397535"/>
                  </a:lnTo>
                  <a:lnTo>
                    <a:pt x="301853" y="405587"/>
                  </a:lnTo>
                  <a:lnTo>
                    <a:pt x="301904" y="413613"/>
                  </a:lnTo>
                  <a:lnTo>
                    <a:pt x="301929" y="421576"/>
                  </a:lnTo>
                  <a:lnTo>
                    <a:pt x="301929" y="427913"/>
                  </a:lnTo>
                  <a:lnTo>
                    <a:pt x="15887" y="427913"/>
                  </a:lnTo>
                  <a:lnTo>
                    <a:pt x="15887" y="352679"/>
                  </a:lnTo>
                  <a:lnTo>
                    <a:pt x="12712" y="349084"/>
                  </a:lnTo>
                  <a:lnTo>
                    <a:pt x="8267" y="348881"/>
                  </a:lnTo>
                  <a:lnTo>
                    <a:pt x="3822" y="348881"/>
                  </a:lnTo>
                  <a:lnTo>
                    <a:pt x="431" y="352259"/>
                  </a:lnTo>
                  <a:lnTo>
                    <a:pt x="0" y="357327"/>
                  </a:lnTo>
                  <a:lnTo>
                    <a:pt x="0" y="441223"/>
                  </a:lnTo>
                  <a:lnTo>
                    <a:pt x="2768" y="443966"/>
                  </a:lnTo>
                  <a:lnTo>
                    <a:pt x="10375" y="443966"/>
                  </a:lnTo>
                  <a:lnTo>
                    <a:pt x="16764" y="444093"/>
                  </a:lnTo>
                  <a:lnTo>
                    <a:pt x="23215" y="444157"/>
                  </a:lnTo>
                  <a:lnTo>
                    <a:pt x="29705" y="444182"/>
                  </a:lnTo>
                  <a:lnTo>
                    <a:pt x="229311" y="444182"/>
                  </a:lnTo>
                  <a:lnTo>
                    <a:pt x="255358" y="444157"/>
                  </a:lnTo>
                  <a:lnTo>
                    <a:pt x="281393" y="444093"/>
                  </a:lnTo>
                  <a:lnTo>
                    <a:pt x="307441" y="443966"/>
                  </a:lnTo>
                  <a:lnTo>
                    <a:pt x="314642" y="443966"/>
                  </a:lnTo>
                  <a:lnTo>
                    <a:pt x="317601" y="441439"/>
                  </a:lnTo>
                  <a:lnTo>
                    <a:pt x="317601" y="383527"/>
                  </a:lnTo>
                  <a:close/>
                </a:path>
                <a:path w="373380" h="444500">
                  <a:moveTo>
                    <a:pt x="317601" y="72898"/>
                  </a:moveTo>
                  <a:lnTo>
                    <a:pt x="317385" y="70154"/>
                  </a:lnTo>
                  <a:lnTo>
                    <a:pt x="315912" y="66560"/>
                  </a:lnTo>
                  <a:lnTo>
                    <a:pt x="313791" y="64655"/>
                  </a:lnTo>
                  <a:lnTo>
                    <a:pt x="312547" y="63398"/>
                  </a:lnTo>
                  <a:lnTo>
                    <a:pt x="288175" y="38862"/>
                  </a:lnTo>
                  <a:lnTo>
                    <a:pt x="288175" y="63398"/>
                  </a:lnTo>
                  <a:lnTo>
                    <a:pt x="254304" y="63398"/>
                  </a:lnTo>
                  <a:lnTo>
                    <a:pt x="254304" y="29781"/>
                  </a:lnTo>
                  <a:lnTo>
                    <a:pt x="288175" y="63398"/>
                  </a:lnTo>
                  <a:lnTo>
                    <a:pt x="288175" y="38862"/>
                  </a:lnTo>
                  <a:lnTo>
                    <a:pt x="279158" y="29781"/>
                  </a:lnTo>
                  <a:lnTo>
                    <a:pt x="265645" y="16268"/>
                  </a:lnTo>
                  <a:lnTo>
                    <a:pt x="250698" y="1257"/>
                  </a:lnTo>
                  <a:lnTo>
                    <a:pt x="249008" y="419"/>
                  </a:lnTo>
                  <a:lnTo>
                    <a:pt x="248158" y="0"/>
                  </a:lnTo>
                  <a:lnTo>
                    <a:pt x="240106" y="419"/>
                  </a:lnTo>
                  <a:lnTo>
                    <a:pt x="235445" y="203"/>
                  </a:lnTo>
                  <a:lnTo>
                    <a:pt x="2336" y="203"/>
                  </a:lnTo>
                  <a:lnTo>
                    <a:pt x="0" y="2527"/>
                  </a:lnTo>
                  <a:lnTo>
                    <a:pt x="63" y="105651"/>
                  </a:lnTo>
                  <a:lnTo>
                    <a:pt x="215" y="108407"/>
                  </a:lnTo>
                  <a:lnTo>
                    <a:pt x="3606" y="109664"/>
                  </a:lnTo>
                  <a:lnTo>
                    <a:pt x="6146" y="110731"/>
                  </a:lnTo>
                  <a:lnTo>
                    <a:pt x="9537" y="110731"/>
                  </a:lnTo>
                  <a:lnTo>
                    <a:pt x="12077" y="109880"/>
                  </a:lnTo>
                  <a:lnTo>
                    <a:pt x="15252" y="109042"/>
                  </a:lnTo>
                  <a:lnTo>
                    <a:pt x="15887" y="105651"/>
                  </a:lnTo>
                  <a:lnTo>
                    <a:pt x="15887" y="16268"/>
                  </a:lnTo>
                  <a:lnTo>
                    <a:pt x="238417" y="16268"/>
                  </a:lnTo>
                  <a:lnTo>
                    <a:pt x="238417" y="77330"/>
                  </a:lnTo>
                  <a:lnTo>
                    <a:pt x="240322" y="79451"/>
                  </a:lnTo>
                  <a:lnTo>
                    <a:pt x="298551" y="79451"/>
                  </a:lnTo>
                  <a:lnTo>
                    <a:pt x="300037" y="79654"/>
                  </a:lnTo>
                  <a:lnTo>
                    <a:pt x="301929" y="79654"/>
                  </a:lnTo>
                  <a:lnTo>
                    <a:pt x="301929" y="126149"/>
                  </a:lnTo>
                  <a:lnTo>
                    <a:pt x="305955" y="129324"/>
                  </a:lnTo>
                  <a:lnTo>
                    <a:pt x="315696" y="127419"/>
                  </a:lnTo>
                  <a:lnTo>
                    <a:pt x="317601" y="124675"/>
                  </a:lnTo>
                  <a:lnTo>
                    <a:pt x="317601" y="72898"/>
                  </a:lnTo>
                  <a:close/>
                </a:path>
                <a:path w="373380" h="444500">
                  <a:moveTo>
                    <a:pt x="373291" y="105232"/>
                  </a:moveTo>
                  <a:lnTo>
                    <a:pt x="370535" y="102057"/>
                  </a:lnTo>
                  <a:lnTo>
                    <a:pt x="366306" y="101854"/>
                  </a:lnTo>
                  <a:lnTo>
                    <a:pt x="359803" y="101701"/>
                  </a:lnTo>
                  <a:lnTo>
                    <a:pt x="353314" y="101612"/>
                  </a:lnTo>
                  <a:lnTo>
                    <a:pt x="346862" y="101638"/>
                  </a:lnTo>
                  <a:lnTo>
                    <a:pt x="340474" y="101854"/>
                  </a:lnTo>
                  <a:lnTo>
                    <a:pt x="336029" y="101854"/>
                  </a:lnTo>
                  <a:lnTo>
                    <a:pt x="333273" y="105651"/>
                  </a:lnTo>
                  <a:lnTo>
                    <a:pt x="333489" y="109880"/>
                  </a:lnTo>
                  <a:lnTo>
                    <a:pt x="333489" y="114109"/>
                  </a:lnTo>
                  <a:lnTo>
                    <a:pt x="336448" y="117055"/>
                  </a:lnTo>
                  <a:lnTo>
                    <a:pt x="340893" y="117271"/>
                  </a:lnTo>
                  <a:lnTo>
                    <a:pt x="342163" y="117487"/>
                  </a:lnTo>
                  <a:lnTo>
                    <a:pt x="345554" y="117487"/>
                  </a:lnTo>
                  <a:lnTo>
                    <a:pt x="344703" y="118541"/>
                  </a:lnTo>
                  <a:lnTo>
                    <a:pt x="344500" y="118960"/>
                  </a:lnTo>
                  <a:lnTo>
                    <a:pt x="344068" y="119380"/>
                  </a:lnTo>
                  <a:lnTo>
                    <a:pt x="331495" y="132384"/>
                  </a:lnTo>
                  <a:lnTo>
                    <a:pt x="306260" y="158381"/>
                  </a:lnTo>
                  <a:lnTo>
                    <a:pt x="293687" y="171373"/>
                  </a:lnTo>
                  <a:lnTo>
                    <a:pt x="291985" y="173278"/>
                  </a:lnTo>
                  <a:lnTo>
                    <a:pt x="290499" y="172643"/>
                  </a:lnTo>
                  <a:lnTo>
                    <a:pt x="288594" y="171792"/>
                  </a:lnTo>
                  <a:lnTo>
                    <a:pt x="275259" y="166712"/>
                  </a:lnTo>
                  <a:lnTo>
                    <a:pt x="261950" y="161594"/>
                  </a:lnTo>
                  <a:lnTo>
                    <a:pt x="248666" y="156400"/>
                  </a:lnTo>
                  <a:lnTo>
                    <a:pt x="235445" y="151091"/>
                  </a:lnTo>
                  <a:lnTo>
                    <a:pt x="231000" y="149390"/>
                  </a:lnTo>
                  <a:lnTo>
                    <a:pt x="227406" y="149821"/>
                  </a:lnTo>
                  <a:lnTo>
                    <a:pt x="223596" y="152781"/>
                  </a:lnTo>
                  <a:lnTo>
                    <a:pt x="210667" y="162090"/>
                  </a:lnTo>
                  <a:lnTo>
                    <a:pt x="197637" y="171348"/>
                  </a:lnTo>
                  <a:lnTo>
                    <a:pt x="171513" y="189750"/>
                  </a:lnTo>
                  <a:lnTo>
                    <a:pt x="146519" y="207721"/>
                  </a:lnTo>
                  <a:lnTo>
                    <a:pt x="143141" y="210045"/>
                  </a:lnTo>
                  <a:lnTo>
                    <a:pt x="141871" y="213207"/>
                  </a:lnTo>
                  <a:lnTo>
                    <a:pt x="143141" y="216801"/>
                  </a:lnTo>
                  <a:lnTo>
                    <a:pt x="144195" y="220395"/>
                  </a:lnTo>
                  <a:lnTo>
                    <a:pt x="146951" y="222516"/>
                  </a:lnTo>
                  <a:lnTo>
                    <a:pt x="150761" y="222084"/>
                  </a:lnTo>
                  <a:lnTo>
                    <a:pt x="152882" y="221881"/>
                  </a:lnTo>
                  <a:lnTo>
                    <a:pt x="155206" y="220827"/>
                  </a:lnTo>
                  <a:lnTo>
                    <a:pt x="156895" y="219557"/>
                  </a:lnTo>
                  <a:lnTo>
                    <a:pt x="174802" y="206997"/>
                  </a:lnTo>
                  <a:lnTo>
                    <a:pt x="192659" y="194348"/>
                  </a:lnTo>
                  <a:lnTo>
                    <a:pt x="210464" y="181635"/>
                  </a:lnTo>
                  <a:lnTo>
                    <a:pt x="228257" y="168833"/>
                  </a:lnTo>
                  <a:lnTo>
                    <a:pt x="230365" y="167360"/>
                  </a:lnTo>
                  <a:lnTo>
                    <a:pt x="232270" y="166928"/>
                  </a:lnTo>
                  <a:lnTo>
                    <a:pt x="234823" y="167995"/>
                  </a:lnTo>
                  <a:lnTo>
                    <a:pt x="248310" y="173316"/>
                  </a:lnTo>
                  <a:lnTo>
                    <a:pt x="275310" y="183794"/>
                  </a:lnTo>
                  <a:lnTo>
                    <a:pt x="288810" y="189115"/>
                  </a:lnTo>
                  <a:lnTo>
                    <a:pt x="294741" y="191452"/>
                  </a:lnTo>
                  <a:lnTo>
                    <a:pt x="296849" y="191020"/>
                  </a:lnTo>
                  <a:lnTo>
                    <a:pt x="301510" y="186156"/>
                  </a:lnTo>
                  <a:lnTo>
                    <a:pt x="314731" y="172529"/>
                  </a:lnTo>
                  <a:lnTo>
                    <a:pt x="327977" y="158877"/>
                  </a:lnTo>
                  <a:lnTo>
                    <a:pt x="341236" y="145186"/>
                  </a:lnTo>
                  <a:lnTo>
                    <a:pt x="354444" y="131432"/>
                  </a:lnTo>
                  <a:lnTo>
                    <a:pt x="356133" y="130175"/>
                  </a:lnTo>
                  <a:lnTo>
                    <a:pt x="357200" y="129108"/>
                  </a:lnTo>
                  <a:lnTo>
                    <a:pt x="357200" y="130797"/>
                  </a:lnTo>
                  <a:lnTo>
                    <a:pt x="357403" y="132067"/>
                  </a:lnTo>
                  <a:lnTo>
                    <a:pt x="357403" y="133121"/>
                  </a:lnTo>
                  <a:lnTo>
                    <a:pt x="357835" y="138404"/>
                  </a:lnTo>
                  <a:lnTo>
                    <a:pt x="361010" y="141363"/>
                  </a:lnTo>
                  <a:lnTo>
                    <a:pt x="370332" y="140944"/>
                  </a:lnTo>
                  <a:lnTo>
                    <a:pt x="373291" y="137769"/>
                  </a:lnTo>
                  <a:lnTo>
                    <a:pt x="373291" y="1052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721120" y="3414044"/>
              <a:ext cx="192405" cy="0"/>
            </a:xfrm>
            <a:custGeom>
              <a:avLst/>
              <a:gdLst/>
              <a:ahLst/>
              <a:cxnLst/>
              <a:rect l="l" t="t" r="r" b="b"/>
              <a:pathLst>
                <a:path w="192405" h="0">
                  <a:moveTo>
                    <a:pt x="0" y="0"/>
                  </a:moveTo>
                  <a:lnTo>
                    <a:pt x="1922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10806" y="3104895"/>
              <a:ext cx="128270" cy="48260"/>
            </a:xfrm>
            <a:custGeom>
              <a:avLst/>
              <a:gdLst/>
              <a:ahLst/>
              <a:cxnLst/>
              <a:rect l="l" t="t" r="r" b="b"/>
              <a:pathLst>
                <a:path w="128270" h="48260">
                  <a:moveTo>
                    <a:pt x="32600" y="35928"/>
                  </a:moveTo>
                  <a:lnTo>
                    <a:pt x="30060" y="32118"/>
                  </a:lnTo>
                  <a:lnTo>
                    <a:pt x="25831" y="31902"/>
                  </a:lnTo>
                  <a:lnTo>
                    <a:pt x="19469" y="31483"/>
                  </a:lnTo>
                  <a:lnTo>
                    <a:pt x="13335" y="31483"/>
                  </a:lnTo>
                  <a:lnTo>
                    <a:pt x="7200" y="31902"/>
                  </a:lnTo>
                  <a:lnTo>
                    <a:pt x="2959" y="32118"/>
                  </a:lnTo>
                  <a:lnTo>
                    <a:pt x="0" y="36131"/>
                  </a:lnTo>
                  <a:lnTo>
                    <a:pt x="215" y="39941"/>
                  </a:lnTo>
                  <a:lnTo>
                    <a:pt x="635" y="44373"/>
                  </a:lnTo>
                  <a:lnTo>
                    <a:pt x="3810" y="47332"/>
                  </a:lnTo>
                  <a:lnTo>
                    <a:pt x="8458" y="47548"/>
                  </a:lnTo>
                  <a:lnTo>
                    <a:pt x="16306" y="47548"/>
                  </a:lnTo>
                  <a:lnTo>
                    <a:pt x="19265" y="47548"/>
                  </a:lnTo>
                  <a:lnTo>
                    <a:pt x="22021" y="47752"/>
                  </a:lnTo>
                  <a:lnTo>
                    <a:pt x="24765" y="47548"/>
                  </a:lnTo>
                  <a:lnTo>
                    <a:pt x="29210" y="47332"/>
                  </a:lnTo>
                  <a:lnTo>
                    <a:pt x="32181" y="44170"/>
                  </a:lnTo>
                  <a:lnTo>
                    <a:pt x="32600" y="35928"/>
                  </a:lnTo>
                  <a:close/>
                </a:path>
                <a:path w="128270" h="48260">
                  <a:moveTo>
                    <a:pt x="32816" y="11620"/>
                  </a:moveTo>
                  <a:lnTo>
                    <a:pt x="32385" y="7391"/>
                  </a:lnTo>
                  <a:lnTo>
                    <a:pt x="32181" y="3378"/>
                  </a:lnTo>
                  <a:lnTo>
                    <a:pt x="29210" y="419"/>
                  </a:lnTo>
                  <a:lnTo>
                    <a:pt x="25196" y="215"/>
                  </a:lnTo>
                  <a:lnTo>
                    <a:pt x="22225" y="0"/>
                  </a:lnTo>
                  <a:lnTo>
                    <a:pt x="19469" y="215"/>
                  </a:lnTo>
                  <a:lnTo>
                    <a:pt x="16725" y="215"/>
                  </a:lnTo>
                  <a:lnTo>
                    <a:pt x="16725" y="0"/>
                  </a:lnTo>
                  <a:lnTo>
                    <a:pt x="10795" y="0"/>
                  </a:lnTo>
                  <a:lnTo>
                    <a:pt x="7823" y="215"/>
                  </a:lnTo>
                  <a:lnTo>
                    <a:pt x="3594" y="419"/>
                  </a:lnTo>
                  <a:lnTo>
                    <a:pt x="419" y="3594"/>
                  </a:lnTo>
                  <a:lnTo>
                    <a:pt x="215" y="7391"/>
                  </a:lnTo>
                  <a:lnTo>
                    <a:pt x="215" y="11620"/>
                  </a:lnTo>
                  <a:lnTo>
                    <a:pt x="2959" y="15430"/>
                  </a:lnTo>
                  <a:lnTo>
                    <a:pt x="6985" y="15646"/>
                  </a:lnTo>
                  <a:lnTo>
                    <a:pt x="13119" y="16065"/>
                  </a:lnTo>
                  <a:lnTo>
                    <a:pt x="19469" y="16065"/>
                  </a:lnTo>
                  <a:lnTo>
                    <a:pt x="25831" y="15646"/>
                  </a:lnTo>
                  <a:lnTo>
                    <a:pt x="30060" y="15430"/>
                  </a:lnTo>
                  <a:lnTo>
                    <a:pt x="32816" y="11620"/>
                  </a:lnTo>
                  <a:close/>
                </a:path>
                <a:path w="128270" h="48260">
                  <a:moveTo>
                    <a:pt x="127673" y="34874"/>
                  </a:moveTo>
                  <a:lnTo>
                    <a:pt x="124066" y="31699"/>
                  </a:lnTo>
                  <a:lnTo>
                    <a:pt x="51663" y="31699"/>
                  </a:lnTo>
                  <a:lnTo>
                    <a:pt x="48056" y="34874"/>
                  </a:lnTo>
                  <a:lnTo>
                    <a:pt x="48272" y="39941"/>
                  </a:lnTo>
                  <a:lnTo>
                    <a:pt x="48272" y="44589"/>
                  </a:lnTo>
                  <a:lnTo>
                    <a:pt x="51663" y="47548"/>
                  </a:lnTo>
                  <a:lnTo>
                    <a:pt x="87858" y="47548"/>
                  </a:lnTo>
                  <a:lnTo>
                    <a:pt x="124066" y="47548"/>
                  </a:lnTo>
                  <a:lnTo>
                    <a:pt x="127673" y="44373"/>
                  </a:lnTo>
                  <a:lnTo>
                    <a:pt x="127673" y="34874"/>
                  </a:lnTo>
                  <a:close/>
                </a:path>
                <a:path w="128270" h="48260">
                  <a:moveTo>
                    <a:pt x="127876" y="12471"/>
                  </a:moveTo>
                  <a:lnTo>
                    <a:pt x="127723" y="9080"/>
                  </a:lnTo>
                  <a:lnTo>
                    <a:pt x="127673" y="3378"/>
                  </a:lnTo>
                  <a:lnTo>
                    <a:pt x="124282" y="0"/>
                  </a:lnTo>
                  <a:lnTo>
                    <a:pt x="118986" y="0"/>
                  </a:lnTo>
                  <a:lnTo>
                    <a:pt x="56527" y="215"/>
                  </a:lnTo>
                  <a:lnTo>
                    <a:pt x="54190" y="215"/>
                  </a:lnTo>
                  <a:lnTo>
                    <a:pt x="51028" y="1905"/>
                  </a:lnTo>
                  <a:lnTo>
                    <a:pt x="49542" y="4013"/>
                  </a:lnTo>
                  <a:lnTo>
                    <a:pt x="45732" y="9080"/>
                  </a:lnTo>
                  <a:lnTo>
                    <a:pt x="49961" y="15849"/>
                  </a:lnTo>
                  <a:lnTo>
                    <a:pt x="56946" y="15849"/>
                  </a:lnTo>
                  <a:lnTo>
                    <a:pt x="64731" y="15938"/>
                  </a:lnTo>
                  <a:lnTo>
                    <a:pt x="87858" y="15849"/>
                  </a:lnTo>
                  <a:lnTo>
                    <a:pt x="111391" y="15938"/>
                  </a:lnTo>
                  <a:lnTo>
                    <a:pt x="119202" y="15849"/>
                  </a:lnTo>
                  <a:lnTo>
                    <a:pt x="124282" y="15849"/>
                  </a:lnTo>
                  <a:lnTo>
                    <a:pt x="127876" y="124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5869" y="2882949"/>
            <a:ext cx="11603355" cy="2699385"/>
            <a:chOff x="345869" y="2882949"/>
            <a:chExt cx="11603355" cy="26993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5869" y="2882949"/>
              <a:ext cx="11603131" cy="26992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295" y="3000756"/>
              <a:ext cx="11259312" cy="235458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0" y="5725667"/>
            <a:ext cx="12192000" cy="1132840"/>
          </a:xfrm>
          <a:custGeom>
            <a:avLst/>
            <a:gdLst/>
            <a:ahLst/>
            <a:cxnLst/>
            <a:rect l="l" t="t" r="r" b="b"/>
            <a:pathLst>
              <a:path w="12192000" h="1132840">
                <a:moveTo>
                  <a:pt x="12192000" y="0"/>
                </a:moveTo>
                <a:lnTo>
                  <a:pt x="0" y="0"/>
                </a:lnTo>
                <a:lnTo>
                  <a:pt x="0" y="1132331"/>
                </a:lnTo>
                <a:lnTo>
                  <a:pt x="12192000" y="1132331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06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95731" y="5844656"/>
            <a:ext cx="11178540" cy="670560"/>
          </a:xfrm>
          <a:prstGeom prst="rect">
            <a:avLst/>
          </a:prstGeom>
        </p:spPr>
        <p:txBody>
          <a:bodyPr wrap="square" lIns="0" tIns="692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dirty="0" sz="1800" spc="-35" i="1">
                <a:solidFill>
                  <a:srgbClr val="EE975B"/>
                </a:solidFill>
                <a:latin typeface="Verdana"/>
                <a:cs typeface="Verdana"/>
              </a:rPr>
              <a:t>Обучение</a:t>
            </a:r>
            <a:r>
              <a:rPr dirty="0" sz="1800" spc="-185" i="1">
                <a:solidFill>
                  <a:srgbClr val="EE975B"/>
                </a:solidFill>
                <a:latin typeface="Verdana"/>
                <a:cs typeface="Verdana"/>
              </a:rPr>
              <a:t> </a:t>
            </a:r>
            <a:r>
              <a:rPr dirty="0" sz="1800" spc="-25" i="1">
                <a:solidFill>
                  <a:srgbClr val="EE975B"/>
                </a:solidFill>
                <a:latin typeface="Verdana"/>
                <a:cs typeface="Verdana"/>
              </a:rPr>
              <a:t>служением</a:t>
            </a:r>
            <a:r>
              <a:rPr dirty="0" sz="1800" spc="-200" i="1">
                <a:solidFill>
                  <a:srgbClr val="EE975B"/>
                </a:solidFill>
                <a:latin typeface="Verdana"/>
                <a:cs typeface="Verdana"/>
              </a:rPr>
              <a:t> </a:t>
            </a:r>
            <a:r>
              <a:rPr dirty="0" sz="1800" spc="-65" i="1">
                <a:solidFill>
                  <a:srgbClr val="EE975B"/>
                </a:solidFill>
                <a:latin typeface="Verdana"/>
                <a:cs typeface="Verdana"/>
              </a:rPr>
              <a:t>является</a:t>
            </a:r>
            <a:r>
              <a:rPr dirty="0" sz="1800" spc="-195" i="1">
                <a:solidFill>
                  <a:srgbClr val="EE975B"/>
                </a:solidFill>
                <a:latin typeface="Verdana"/>
                <a:cs typeface="Verdana"/>
              </a:rPr>
              <a:t> </a:t>
            </a:r>
            <a:r>
              <a:rPr dirty="0" sz="1800" spc="-75" i="1">
                <a:solidFill>
                  <a:srgbClr val="EE975B"/>
                </a:solidFill>
                <a:latin typeface="Verdana"/>
                <a:cs typeface="Verdana"/>
              </a:rPr>
              <a:t>эффективным</a:t>
            </a:r>
            <a:r>
              <a:rPr dirty="0" sz="1800" spc="-204" i="1">
                <a:solidFill>
                  <a:srgbClr val="EE975B"/>
                </a:solidFill>
                <a:latin typeface="Verdana"/>
                <a:cs typeface="Verdana"/>
              </a:rPr>
              <a:t> </a:t>
            </a:r>
            <a:r>
              <a:rPr dirty="0" sz="1700" spc="-50" i="1">
                <a:solidFill>
                  <a:srgbClr val="FFFFFF"/>
                </a:solidFill>
                <a:latin typeface="Verdana"/>
                <a:cs typeface="Verdana"/>
              </a:rPr>
              <a:t>как</a:t>
            </a:r>
            <a:r>
              <a:rPr dirty="0" sz="1700" spc="-21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75" i="1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1700" spc="-19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65" i="1">
                <a:solidFill>
                  <a:srgbClr val="FFFFFF"/>
                </a:solidFill>
                <a:latin typeface="Verdana"/>
                <a:cs typeface="Verdana"/>
              </a:rPr>
              <a:t>точки</a:t>
            </a:r>
            <a:r>
              <a:rPr dirty="0" sz="1700" spc="-22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50" i="1">
                <a:solidFill>
                  <a:srgbClr val="FFFFFF"/>
                </a:solidFill>
                <a:latin typeface="Verdana"/>
                <a:cs typeface="Verdana"/>
              </a:rPr>
              <a:t>зрения</a:t>
            </a:r>
            <a:r>
              <a:rPr dirty="0" sz="1700" spc="-22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50" i="1">
                <a:solidFill>
                  <a:srgbClr val="FFFFFF"/>
                </a:solidFill>
                <a:latin typeface="Verdana"/>
                <a:cs typeface="Verdana"/>
              </a:rPr>
              <a:t>развития</a:t>
            </a:r>
            <a:r>
              <a:rPr dirty="0" sz="1700" spc="-19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30" i="1">
                <a:solidFill>
                  <a:srgbClr val="FFFFFF"/>
                </a:solidFill>
                <a:latin typeface="Verdana"/>
                <a:cs typeface="Verdana"/>
              </a:rPr>
              <a:t>студентов</a:t>
            </a:r>
            <a:r>
              <a:rPr dirty="0" sz="1700" spc="-22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45" i="1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1700" spc="-204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35" i="1">
                <a:solidFill>
                  <a:srgbClr val="FFFFFF"/>
                </a:solidFill>
                <a:latin typeface="Verdana"/>
                <a:cs typeface="Verdana"/>
              </a:rPr>
              <a:t>формирования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dirty="0" sz="1700" spc="-40" i="1">
                <a:solidFill>
                  <a:srgbClr val="FFFFFF"/>
                </a:solidFill>
                <a:latin typeface="Verdana"/>
                <a:cs typeface="Verdana"/>
              </a:rPr>
              <a:t>человеческого</a:t>
            </a:r>
            <a:r>
              <a:rPr dirty="0" sz="1700" spc="-229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40" i="1">
                <a:solidFill>
                  <a:srgbClr val="FFFFFF"/>
                </a:solidFill>
                <a:latin typeface="Verdana"/>
                <a:cs typeface="Verdana"/>
              </a:rPr>
              <a:t>капитала,</a:t>
            </a:r>
            <a:r>
              <a:rPr dirty="0" sz="1700" spc="-23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45" i="1">
                <a:solidFill>
                  <a:srgbClr val="FFFFFF"/>
                </a:solidFill>
                <a:latin typeface="Verdana"/>
                <a:cs typeface="Verdana"/>
              </a:rPr>
              <a:t>так</a:t>
            </a:r>
            <a:r>
              <a:rPr dirty="0" sz="1700" spc="-20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50" i="1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1700" spc="-21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75" i="1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1700" spc="-18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65" i="1">
                <a:solidFill>
                  <a:srgbClr val="FFFFFF"/>
                </a:solidFill>
                <a:latin typeface="Verdana"/>
                <a:cs typeface="Verdana"/>
              </a:rPr>
              <a:t>точки</a:t>
            </a:r>
            <a:r>
              <a:rPr dirty="0" sz="1700" spc="-22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50" i="1">
                <a:solidFill>
                  <a:srgbClr val="FFFFFF"/>
                </a:solidFill>
                <a:latin typeface="Verdana"/>
                <a:cs typeface="Verdana"/>
              </a:rPr>
              <a:t>зрения</a:t>
            </a:r>
            <a:r>
              <a:rPr dirty="0" sz="1700" spc="-20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25" i="1">
                <a:solidFill>
                  <a:srgbClr val="FFFFFF"/>
                </a:solidFill>
                <a:latin typeface="Verdana"/>
                <a:cs typeface="Verdana"/>
              </a:rPr>
              <a:t>социальной</a:t>
            </a:r>
            <a:r>
              <a:rPr dirty="0" sz="1700" spc="-20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75" i="1">
                <a:solidFill>
                  <a:srgbClr val="FFFFFF"/>
                </a:solidFill>
                <a:latin typeface="Verdana"/>
                <a:cs typeface="Verdana"/>
              </a:rPr>
              <a:t>пользы</a:t>
            </a:r>
            <a:r>
              <a:rPr dirty="0" sz="1700" spc="-20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45" i="1">
                <a:solidFill>
                  <a:srgbClr val="FFFFFF"/>
                </a:solidFill>
                <a:latin typeface="Verdana"/>
                <a:cs typeface="Verdana"/>
              </a:rPr>
              <a:t>от</a:t>
            </a:r>
            <a:r>
              <a:rPr dirty="0" sz="1700" spc="-229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40" i="1">
                <a:solidFill>
                  <a:srgbClr val="FFFFFF"/>
                </a:solidFill>
                <a:latin typeface="Verdana"/>
                <a:cs typeface="Verdana"/>
              </a:rPr>
              <a:t>образовательных</a:t>
            </a:r>
            <a:r>
              <a:rPr dirty="0" sz="1700" spc="-22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700" spc="-40" i="1">
                <a:solidFill>
                  <a:srgbClr val="FFFFFF"/>
                </a:solidFill>
                <a:latin typeface="Verdana"/>
                <a:cs typeface="Verdana"/>
              </a:rPr>
              <a:t>проектов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4772" y="227838"/>
            <a:ext cx="11412220" cy="4679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900" spc="-100"/>
              <a:t>Для</a:t>
            </a:r>
            <a:r>
              <a:rPr dirty="0" sz="2900" spc="-190"/>
              <a:t> </a:t>
            </a:r>
            <a:r>
              <a:rPr dirty="0" sz="2900" spc="-85"/>
              <a:t>внедрения</a:t>
            </a:r>
            <a:r>
              <a:rPr dirty="0" sz="2900" spc="-215"/>
              <a:t> </a:t>
            </a:r>
            <a:r>
              <a:rPr dirty="0" sz="2900" spc="-105"/>
              <a:t>методики</a:t>
            </a:r>
            <a:r>
              <a:rPr dirty="0" sz="2900" spc="-220"/>
              <a:t> </a:t>
            </a:r>
            <a:r>
              <a:rPr dirty="0" sz="2900" spc="-105"/>
              <a:t>«Обучение</a:t>
            </a:r>
            <a:r>
              <a:rPr dirty="0" sz="2900" spc="-215"/>
              <a:t> </a:t>
            </a:r>
            <a:r>
              <a:rPr dirty="0" sz="2900" spc="-125"/>
              <a:t>служением»</a:t>
            </a:r>
            <a:r>
              <a:rPr dirty="0" sz="2900" spc="-200"/>
              <a:t> </a:t>
            </a:r>
            <a:r>
              <a:rPr dirty="0" u="heavy" sz="2900" spc="-80">
                <a:solidFill>
                  <a:srgbClr val="2A065D"/>
                </a:solidFill>
                <a:uFill>
                  <a:solidFill>
                    <a:srgbClr val="2A065D"/>
                  </a:solidFill>
                </a:uFill>
              </a:rPr>
              <a:t>необходимо</a:t>
            </a:r>
            <a:endParaRPr sz="2900"/>
          </a:p>
        </p:txBody>
      </p:sp>
      <p:sp>
        <p:nvSpPr>
          <p:cNvPr id="8" name="object 8"/>
          <p:cNvSpPr/>
          <p:nvPr/>
        </p:nvSpPr>
        <p:spPr>
          <a:xfrm>
            <a:off x="393954" y="6230873"/>
            <a:ext cx="5102225" cy="0"/>
          </a:xfrm>
          <a:custGeom>
            <a:avLst/>
            <a:gdLst/>
            <a:ahLst/>
            <a:cxnLst/>
            <a:rect l="l" t="t" r="r" b="b"/>
            <a:pathLst>
              <a:path w="5102225" h="0">
                <a:moveTo>
                  <a:pt x="0" y="0"/>
                </a:moveTo>
                <a:lnTo>
                  <a:pt x="5101844" y="0"/>
                </a:lnTo>
              </a:path>
            </a:pathLst>
          </a:custGeom>
          <a:ln w="19812">
            <a:solidFill>
              <a:srgbClr val="EE97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5731" y="1755775"/>
            <a:ext cx="3176905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710"/>
              </a:lnSpc>
              <a:spcBef>
                <a:spcPts val="100"/>
              </a:spcBef>
            </a:pPr>
            <a:r>
              <a:rPr dirty="0" sz="1500" spc="55">
                <a:latin typeface="Tahoma"/>
                <a:cs typeface="Tahoma"/>
              </a:rPr>
              <a:t>В</a:t>
            </a:r>
            <a:r>
              <a:rPr dirty="0" sz="1500" spc="30">
                <a:latin typeface="Tahoma"/>
                <a:cs typeface="Tahoma"/>
              </a:rPr>
              <a:t>ключи</a:t>
            </a:r>
            <a:r>
              <a:rPr dirty="0" sz="1500" spc="-25">
                <a:latin typeface="Tahoma"/>
                <a:cs typeface="Tahoma"/>
              </a:rPr>
              <a:t>ть</a:t>
            </a:r>
            <a:r>
              <a:rPr dirty="0" sz="1500" spc="-130">
                <a:latin typeface="Tahoma"/>
                <a:cs typeface="Tahoma"/>
              </a:rPr>
              <a:t> </a:t>
            </a:r>
            <a:r>
              <a:rPr dirty="0" sz="1500" spc="20">
                <a:latin typeface="Tahoma"/>
                <a:cs typeface="Tahoma"/>
              </a:rPr>
              <a:t>в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о</a:t>
            </a:r>
            <a:r>
              <a:rPr dirty="0" sz="1500" spc="135">
                <a:latin typeface="Tahoma"/>
                <a:cs typeface="Tahoma"/>
              </a:rPr>
              <a:t>бр</a:t>
            </a:r>
            <a:r>
              <a:rPr dirty="0" sz="1500" spc="120">
                <a:latin typeface="Tahoma"/>
                <a:cs typeface="Tahoma"/>
              </a:rPr>
              <a:t>а</a:t>
            </a:r>
            <a:r>
              <a:rPr dirty="0" sz="1500" spc="55">
                <a:latin typeface="Tahoma"/>
                <a:cs typeface="Tahoma"/>
              </a:rPr>
              <a:t>з</a:t>
            </a:r>
            <a:r>
              <a:rPr dirty="0" sz="1500" spc="55">
                <a:latin typeface="Tahoma"/>
                <a:cs typeface="Tahoma"/>
              </a:rPr>
              <a:t>о</a:t>
            </a:r>
            <a:r>
              <a:rPr dirty="0" sz="1500" spc="50">
                <a:latin typeface="Tahoma"/>
                <a:cs typeface="Tahoma"/>
              </a:rPr>
              <a:t>вате</a:t>
            </a:r>
            <a:r>
              <a:rPr dirty="0" sz="1500" spc="60">
                <a:latin typeface="Tahoma"/>
                <a:cs typeface="Tahoma"/>
              </a:rPr>
              <a:t>л</a:t>
            </a:r>
            <a:r>
              <a:rPr dirty="0" sz="1500" spc="20">
                <a:latin typeface="Tahoma"/>
                <a:cs typeface="Tahoma"/>
              </a:rPr>
              <a:t>ь</a:t>
            </a:r>
            <a:r>
              <a:rPr dirty="0" sz="1500" spc="30">
                <a:latin typeface="Tahoma"/>
                <a:cs typeface="Tahoma"/>
              </a:rPr>
              <a:t>н</a:t>
            </a:r>
            <a:r>
              <a:rPr dirty="0" sz="1500" spc="30">
                <a:latin typeface="Tahoma"/>
                <a:cs typeface="Tahoma"/>
              </a:rPr>
              <a:t>ый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ts val="1620"/>
              </a:lnSpc>
            </a:pPr>
            <a:r>
              <a:rPr dirty="0" sz="1500" spc="100">
                <a:latin typeface="Tahoma"/>
                <a:cs typeface="Tahoma"/>
              </a:rPr>
              <a:t>процесс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55">
                <a:latin typeface="Tahoma"/>
                <a:cs typeface="Tahoma"/>
              </a:rPr>
              <a:t>университетов</a:t>
            </a:r>
            <a:r>
              <a:rPr dirty="0" sz="1500" spc="-130">
                <a:latin typeface="Tahoma"/>
                <a:cs typeface="Tahoma"/>
              </a:rPr>
              <a:t> </a:t>
            </a:r>
            <a:r>
              <a:rPr dirty="0" sz="1500" spc="55">
                <a:latin typeface="Tahoma"/>
                <a:cs typeface="Tahoma"/>
              </a:rPr>
              <a:t>методику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ts val="1710"/>
              </a:lnSpc>
            </a:pPr>
            <a:r>
              <a:rPr dirty="0" sz="1500" spc="5">
                <a:latin typeface="Tahoma"/>
                <a:cs typeface="Tahoma"/>
              </a:rPr>
              <a:t>«О</a:t>
            </a:r>
            <a:r>
              <a:rPr dirty="0" sz="1500" spc="90">
                <a:latin typeface="Tahoma"/>
                <a:cs typeface="Tahoma"/>
              </a:rPr>
              <a:t>бу</a:t>
            </a:r>
            <a:r>
              <a:rPr dirty="0" sz="1500" spc="45">
                <a:latin typeface="Tahoma"/>
                <a:cs typeface="Tahoma"/>
              </a:rPr>
              <a:t>чен</a:t>
            </a:r>
            <a:r>
              <a:rPr dirty="0" sz="1500" spc="60">
                <a:latin typeface="Tahoma"/>
                <a:cs typeface="Tahoma"/>
              </a:rPr>
              <a:t>и</a:t>
            </a:r>
            <a:r>
              <a:rPr dirty="0" sz="1500" spc="80">
                <a:latin typeface="Tahoma"/>
                <a:cs typeface="Tahoma"/>
              </a:rPr>
              <a:t>е</a:t>
            </a:r>
            <a:r>
              <a:rPr dirty="0" sz="1500" spc="-130">
                <a:latin typeface="Tahoma"/>
                <a:cs typeface="Tahoma"/>
              </a:rPr>
              <a:t> </a:t>
            </a:r>
            <a:r>
              <a:rPr dirty="0" sz="1500" spc="90">
                <a:latin typeface="Tahoma"/>
                <a:cs typeface="Tahoma"/>
              </a:rPr>
              <a:t>сл</a:t>
            </a:r>
            <a:r>
              <a:rPr dirty="0" sz="1500" spc="45">
                <a:latin typeface="Tahoma"/>
                <a:cs typeface="Tahoma"/>
              </a:rPr>
              <a:t>у</a:t>
            </a:r>
            <a:r>
              <a:rPr dirty="0" sz="1500" spc="70">
                <a:latin typeface="Tahoma"/>
                <a:cs typeface="Tahoma"/>
              </a:rPr>
              <a:t>ж</a:t>
            </a:r>
            <a:r>
              <a:rPr dirty="0" sz="1500" spc="70">
                <a:latin typeface="Tahoma"/>
                <a:cs typeface="Tahoma"/>
              </a:rPr>
              <a:t>е</a:t>
            </a:r>
            <a:r>
              <a:rPr dirty="0" sz="1500" spc="80">
                <a:latin typeface="Tahoma"/>
                <a:cs typeface="Tahoma"/>
              </a:rPr>
              <a:t>н</a:t>
            </a:r>
            <a:r>
              <a:rPr dirty="0" sz="1500" spc="60">
                <a:latin typeface="Tahoma"/>
                <a:cs typeface="Tahoma"/>
              </a:rPr>
              <a:t>и</a:t>
            </a:r>
            <a:r>
              <a:rPr dirty="0" sz="1500" spc="-5">
                <a:latin typeface="Tahoma"/>
                <a:cs typeface="Tahoma"/>
              </a:rPr>
              <a:t>ем»</a:t>
            </a:r>
            <a:endParaRPr sz="15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9079" y="844270"/>
            <a:ext cx="1134745" cy="1134745"/>
            <a:chOff x="259079" y="844270"/>
            <a:chExt cx="1134745" cy="113474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079" y="844270"/>
              <a:ext cx="1134643" cy="11346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4715" y="979931"/>
              <a:ext cx="662940" cy="66293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33577" y="1111694"/>
              <a:ext cx="356235" cy="397510"/>
            </a:xfrm>
            <a:custGeom>
              <a:avLst/>
              <a:gdLst/>
              <a:ahLst/>
              <a:cxnLst/>
              <a:rect l="l" t="t" r="r" b="b"/>
              <a:pathLst>
                <a:path w="356234" h="397509">
                  <a:moveTo>
                    <a:pt x="120954" y="65747"/>
                  </a:moveTo>
                  <a:lnTo>
                    <a:pt x="116814" y="61620"/>
                  </a:lnTo>
                  <a:lnTo>
                    <a:pt x="108610" y="53301"/>
                  </a:lnTo>
                  <a:lnTo>
                    <a:pt x="100482" y="44996"/>
                  </a:lnTo>
                  <a:lnTo>
                    <a:pt x="92227" y="36677"/>
                  </a:lnTo>
                  <a:lnTo>
                    <a:pt x="83642" y="28371"/>
                  </a:lnTo>
                  <a:lnTo>
                    <a:pt x="82257" y="26987"/>
                  </a:lnTo>
                  <a:lnTo>
                    <a:pt x="80175" y="26289"/>
                  </a:lnTo>
                  <a:lnTo>
                    <a:pt x="78105" y="24917"/>
                  </a:lnTo>
                  <a:lnTo>
                    <a:pt x="73964" y="25615"/>
                  </a:lnTo>
                  <a:lnTo>
                    <a:pt x="71196" y="26987"/>
                  </a:lnTo>
                  <a:lnTo>
                    <a:pt x="69811" y="30454"/>
                  </a:lnTo>
                  <a:lnTo>
                    <a:pt x="67741" y="33909"/>
                  </a:lnTo>
                  <a:lnTo>
                    <a:pt x="68427" y="37388"/>
                  </a:lnTo>
                  <a:lnTo>
                    <a:pt x="71196" y="40144"/>
                  </a:lnTo>
                  <a:lnTo>
                    <a:pt x="76365" y="44945"/>
                  </a:lnTo>
                  <a:lnTo>
                    <a:pt x="81470" y="49923"/>
                  </a:lnTo>
                  <a:lnTo>
                    <a:pt x="86448" y="55041"/>
                  </a:lnTo>
                  <a:lnTo>
                    <a:pt x="91236" y="60210"/>
                  </a:lnTo>
                  <a:lnTo>
                    <a:pt x="96075" y="65074"/>
                  </a:lnTo>
                  <a:lnTo>
                    <a:pt x="100914" y="69227"/>
                  </a:lnTo>
                  <a:lnTo>
                    <a:pt x="105067" y="74066"/>
                  </a:lnTo>
                  <a:lnTo>
                    <a:pt x="109207" y="77533"/>
                  </a:lnTo>
                  <a:lnTo>
                    <a:pt x="114046" y="77533"/>
                  </a:lnTo>
                  <a:lnTo>
                    <a:pt x="120954" y="70612"/>
                  </a:lnTo>
                  <a:lnTo>
                    <a:pt x="120954" y="65747"/>
                  </a:lnTo>
                  <a:close/>
                </a:path>
                <a:path w="356234" h="397509">
                  <a:moveTo>
                    <a:pt x="161734" y="4140"/>
                  </a:moveTo>
                  <a:lnTo>
                    <a:pt x="158280" y="0"/>
                  </a:lnTo>
                  <a:lnTo>
                    <a:pt x="148602" y="0"/>
                  </a:lnTo>
                  <a:lnTo>
                    <a:pt x="145148" y="3467"/>
                  </a:lnTo>
                  <a:lnTo>
                    <a:pt x="145148" y="64376"/>
                  </a:lnTo>
                  <a:lnTo>
                    <a:pt x="148602" y="67830"/>
                  </a:lnTo>
                  <a:lnTo>
                    <a:pt x="158965" y="67830"/>
                  </a:lnTo>
                  <a:lnTo>
                    <a:pt x="161734" y="64376"/>
                  </a:lnTo>
                  <a:lnTo>
                    <a:pt x="161734" y="34607"/>
                  </a:lnTo>
                  <a:lnTo>
                    <a:pt x="161734" y="4140"/>
                  </a:lnTo>
                  <a:close/>
                </a:path>
                <a:path w="356234" h="397509">
                  <a:moveTo>
                    <a:pt x="238455" y="31153"/>
                  </a:moveTo>
                  <a:lnTo>
                    <a:pt x="236385" y="26987"/>
                  </a:lnTo>
                  <a:lnTo>
                    <a:pt x="232930" y="26289"/>
                  </a:lnTo>
                  <a:lnTo>
                    <a:pt x="228777" y="24917"/>
                  </a:lnTo>
                  <a:lnTo>
                    <a:pt x="226009" y="25615"/>
                  </a:lnTo>
                  <a:lnTo>
                    <a:pt x="222554" y="29070"/>
                  </a:lnTo>
                  <a:lnTo>
                    <a:pt x="214668" y="37274"/>
                  </a:lnTo>
                  <a:lnTo>
                    <a:pt x="206578" y="45339"/>
                  </a:lnTo>
                  <a:lnTo>
                    <a:pt x="190068" y="61620"/>
                  </a:lnTo>
                  <a:lnTo>
                    <a:pt x="186613" y="65747"/>
                  </a:lnTo>
                  <a:lnTo>
                    <a:pt x="185928" y="70612"/>
                  </a:lnTo>
                  <a:lnTo>
                    <a:pt x="192836" y="77533"/>
                  </a:lnTo>
                  <a:lnTo>
                    <a:pt x="198374" y="77533"/>
                  </a:lnTo>
                  <a:lnTo>
                    <a:pt x="201828" y="74066"/>
                  </a:lnTo>
                  <a:lnTo>
                    <a:pt x="218757" y="57365"/>
                  </a:lnTo>
                  <a:lnTo>
                    <a:pt x="227279" y="48856"/>
                  </a:lnTo>
                  <a:lnTo>
                    <a:pt x="235673" y="40144"/>
                  </a:lnTo>
                  <a:lnTo>
                    <a:pt x="237083" y="38760"/>
                  </a:lnTo>
                  <a:lnTo>
                    <a:pt x="238455" y="34607"/>
                  </a:lnTo>
                  <a:lnTo>
                    <a:pt x="238455" y="31153"/>
                  </a:lnTo>
                  <a:close/>
                </a:path>
                <a:path w="356234" h="397509">
                  <a:moveTo>
                    <a:pt x="355955" y="257517"/>
                  </a:moveTo>
                  <a:lnTo>
                    <a:pt x="341439" y="234442"/>
                  </a:lnTo>
                  <a:lnTo>
                    <a:pt x="341439" y="258902"/>
                  </a:lnTo>
                  <a:lnTo>
                    <a:pt x="340741" y="266522"/>
                  </a:lnTo>
                  <a:lnTo>
                    <a:pt x="268173" y="339217"/>
                  </a:lnTo>
                  <a:lnTo>
                    <a:pt x="261556" y="345554"/>
                  </a:lnTo>
                  <a:lnTo>
                    <a:pt x="255130" y="352018"/>
                  </a:lnTo>
                  <a:lnTo>
                    <a:pt x="242608" y="364820"/>
                  </a:lnTo>
                  <a:lnTo>
                    <a:pt x="230276" y="374192"/>
                  </a:lnTo>
                  <a:lnTo>
                    <a:pt x="217119" y="379539"/>
                  </a:lnTo>
                  <a:lnTo>
                    <a:pt x="203047" y="380987"/>
                  </a:lnTo>
                  <a:lnTo>
                    <a:pt x="187998" y="378675"/>
                  </a:lnTo>
                  <a:lnTo>
                    <a:pt x="180403" y="376593"/>
                  </a:lnTo>
                  <a:lnTo>
                    <a:pt x="172796" y="371754"/>
                  </a:lnTo>
                  <a:lnTo>
                    <a:pt x="102298" y="301142"/>
                  </a:lnTo>
                  <a:lnTo>
                    <a:pt x="101600" y="299745"/>
                  </a:lnTo>
                  <a:lnTo>
                    <a:pt x="101600" y="299059"/>
                  </a:lnTo>
                  <a:lnTo>
                    <a:pt x="94983" y="279844"/>
                  </a:lnTo>
                  <a:lnTo>
                    <a:pt x="88557" y="260642"/>
                  </a:lnTo>
                  <a:lnTo>
                    <a:pt x="82257" y="241427"/>
                  </a:lnTo>
                  <a:lnTo>
                    <a:pt x="76034" y="222211"/>
                  </a:lnTo>
                  <a:lnTo>
                    <a:pt x="73418" y="214604"/>
                  </a:lnTo>
                  <a:lnTo>
                    <a:pt x="41211" y="166141"/>
                  </a:lnTo>
                  <a:lnTo>
                    <a:pt x="32613" y="157556"/>
                  </a:lnTo>
                  <a:lnTo>
                    <a:pt x="24193" y="148831"/>
                  </a:lnTo>
                  <a:lnTo>
                    <a:pt x="22123" y="146761"/>
                  </a:lnTo>
                  <a:lnTo>
                    <a:pt x="24892" y="144005"/>
                  </a:lnTo>
                  <a:lnTo>
                    <a:pt x="27647" y="140512"/>
                  </a:lnTo>
                  <a:lnTo>
                    <a:pt x="30416" y="138442"/>
                  </a:lnTo>
                  <a:lnTo>
                    <a:pt x="33185" y="137058"/>
                  </a:lnTo>
                  <a:lnTo>
                    <a:pt x="38709" y="135686"/>
                  </a:lnTo>
                  <a:lnTo>
                    <a:pt x="47002" y="135686"/>
                  </a:lnTo>
                  <a:lnTo>
                    <a:pt x="82702" y="150253"/>
                  </a:lnTo>
                  <a:lnTo>
                    <a:pt x="114388" y="190804"/>
                  </a:lnTo>
                  <a:lnTo>
                    <a:pt x="122339" y="204216"/>
                  </a:lnTo>
                  <a:lnTo>
                    <a:pt x="128562" y="214604"/>
                  </a:lnTo>
                  <a:lnTo>
                    <a:pt x="132016" y="221526"/>
                  </a:lnTo>
                  <a:lnTo>
                    <a:pt x="138239" y="222211"/>
                  </a:lnTo>
                  <a:lnTo>
                    <a:pt x="143764" y="217373"/>
                  </a:lnTo>
                  <a:lnTo>
                    <a:pt x="154025" y="206984"/>
                  </a:lnTo>
                  <a:lnTo>
                    <a:pt x="162801" y="197980"/>
                  </a:lnTo>
                  <a:lnTo>
                    <a:pt x="174282" y="186220"/>
                  </a:lnTo>
                  <a:lnTo>
                    <a:pt x="205371" y="155067"/>
                  </a:lnTo>
                  <a:lnTo>
                    <a:pt x="226707" y="134302"/>
                  </a:lnTo>
                  <a:lnTo>
                    <a:pt x="243928" y="116649"/>
                  </a:lnTo>
                  <a:lnTo>
                    <a:pt x="304800" y="55384"/>
                  </a:lnTo>
                  <a:lnTo>
                    <a:pt x="310299" y="51981"/>
                  </a:lnTo>
                  <a:lnTo>
                    <a:pt x="316128" y="51054"/>
                  </a:lnTo>
                  <a:lnTo>
                    <a:pt x="321818" y="52463"/>
                  </a:lnTo>
                  <a:lnTo>
                    <a:pt x="326936" y="56083"/>
                  </a:lnTo>
                  <a:lnTo>
                    <a:pt x="332460" y="62293"/>
                  </a:lnTo>
                  <a:lnTo>
                    <a:pt x="332460" y="71996"/>
                  </a:lnTo>
                  <a:lnTo>
                    <a:pt x="326237" y="77533"/>
                  </a:lnTo>
                  <a:lnTo>
                    <a:pt x="268173" y="136385"/>
                  </a:lnTo>
                  <a:lnTo>
                    <a:pt x="261950" y="141922"/>
                  </a:lnTo>
                  <a:lnTo>
                    <a:pt x="256413" y="147459"/>
                  </a:lnTo>
                  <a:lnTo>
                    <a:pt x="250888" y="153670"/>
                  </a:lnTo>
                  <a:lnTo>
                    <a:pt x="248132" y="156451"/>
                  </a:lnTo>
                  <a:lnTo>
                    <a:pt x="247434" y="159207"/>
                  </a:lnTo>
                  <a:lnTo>
                    <a:pt x="248818" y="162687"/>
                  </a:lnTo>
                  <a:lnTo>
                    <a:pt x="250215" y="166154"/>
                  </a:lnTo>
                  <a:lnTo>
                    <a:pt x="252285" y="168224"/>
                  </a:lnTo>
                  <a:lnTo>
                    <a:pt x="255739" y="167525"/>
                  </a:lnTo>
                  <a:lnTo>
                    <a:pt x="258495" y="167525"/>
                  </a:lnTo>
                  <a:lnTo>
                    <a:pt x="261277" y="166141"/>
                  </a:lnTo>
                  <a:lnTo>
                    <a:pt x="267474" y="161988"/>
                  </a:lnTo>
                  <a:lnTo>
                    <a:pt x="271627" y="160616"/>
                  </a:lnTo>
                  <a:lnTo>
                    <a:pt x="277152" y="161290"/>
                  </a:lnTo>
                  <a:lnTo>
                    <a:pt x="282676" y="163372"/>
                  </a:lnTo>
                  <a:lnTo>
                    <a:pt x="286829" y="166839"/>
                  </a:lnTo>
                  <a:lnTo>
                    <a:pt x="289560" y="179070"/>
                  </a:lnTo>
                  <a:lnTo>
                    <a:pt x="289483" y="179590"/>
                  </a:lnTo>
                  <a:lnTo>
                    <a:pt x="287540" y="184137"/>
                  </a:lnTo>
                  <a:lnTo>
                    <a:pt x="277152" y="194525"/>
                  </a:lnTo>
                  <a:lnTo>
                    <a:pt x="272999" y="199364"/>
                  </a:lnTo>
                  <a:lnTo>
                    <a:pt x="272326" y="204216"/>
                  </a:lnTo>
                  <a:lnTo>
                    <a:pt x="275844" y="207759"/>
                  </a:lnTo>
                  <a:lnTo>
                    <a:pt x="279234" y="211836"/>
                  </a:lnTo>
                  <a:lnTo>
                    <a:pt x="283387" y="211137"/>
                  </a:lnTo>
                  <a:lnTo>
                    <a:pt x="288912" y="206984"/>
                  </a:lnTo>
                  <a:lnTo>
                    <a:pt x="295808" y="203695"/>
                  </a:lnTo>
                  <a:lnTo>
                    <a:pt x="303161" y="204038"/>
                  </a:lnTo>
                  <a:lnTo>
                    <a:pt x="309613" y="207759"/>
                  </a:lnTo>
                  <a:lnTo>
                    <a:pt x="313804" y="214604"/>
                  </a:lnTo>
                  <a:lnTo>
                    <a:pt x="315175" y="220827"/>
                  </a:lnTo>
                  <a:lnTo>
                    <a:pt x="313804" y="225679"/>
                  </a:lnTo>
                  <a:lnTo>
                    <a:pt x="306870" y="232600"/>
                  </a:lnTo>
                  <a:lnTo>
                    <a:pt x="303415" y="235369"/>
                  </a:lnTo>
                  <a:lnTo>
                    <a:pt x="301345" y="238137"/>
                  </a:lnTo>
                  <a:lnTo>
                    <a:pt x="297891" y="242290"/>
                  </a:lnTo>
                  <a:lnTo>
                    <a:pt x="297891" y="247142"/>
                  </a:lnTo>
                  <a:lnTo>
                    <a:pt x="304114" y="253365"/>
                  </a:lnTo>
                  <a:lnTo>
                    <a:pt x="308952" y="253365"/>
                  </a:lnTo>
                  <a:lnTo>
                    <a:pt x="313105" y="250596"/>
                  </a:lnTo>
                  <a:lnTo>
                    <a:pt x="315874" y="247827"/>
                  </a:lnTo>
                  <a:lnTo>
                    <a:pt x="317258" y="247142"/>
                  </a:lnTo>
                  <a:lnTo>
                    <a:pt x="324853" y="243674"/>
                  </a:lnTo>
                  <a:lnTo>
                    <a:pt x="332460" y="246443"/>
                  </a:lnTo>
                  <a:lnTo>
                    <a:pt x="336588" y="252679"/>
                  </a:lnTo>
                  <a:lnTo>
                    <a:pt x="341439" y="258902"/>
                  </a:lnTo>
                  <a:lnTo>
                    <a:pt x="341439" y="234442"/>
                  </a:lnTo>
                  <a:lnTo>
                    <a:pt x="334543" y="231216"/>
                  </a:lnTo>
                  <a:lnTo>
                    <a:pt x="332460" y="230517"/>
                  </a:lnTo>
                  <a:lnTo>
                    <a:pt x="331063" y="230517"/>
                  </a:lnTo>
                  <a:lnTo>
                    <a:pt x="328980" y="229831"/>
                  </a:lnTo>
                  <a:lnTo>
                    <a:pt x="330504" y="222681"/>
                  </a:lnTo>
                  <a:lnTo>
                    <a:pt x="330720" y="215722"/>
                  </a:lnTo>
                  <a:lnTo>
                    <a:pt x="329387" y="208902"/>
                  </a:lnTo>
                  <a:lnTo>
                    <a:pt x="303415" y="187604"/>
                  </a:lnTo>
                  <a:lnTo>
                    <a:pt x="304977" y="174726"/>
                  </a:lnTo>
                  <a:lnTo>
                    <a:pt x="304927" y="173761"/>
                  </a:lnTo>
                  <a:lnTo>
                    <a:pt x="301866" y="161899"/>
                  </a:lnTo>
                  <a:lnTo>
                    <a:pt x="300875" y="160616"/>
                  </a:lnTo>
                  <a:lnTo>
                    <a:pt x="294284" y="152069"/>
                  </a:lnTo>
                  <a:lnTo>
                    <a:pt x="282676" y="146050"/>
                  </a:lnTo>
                  <a:lnTo>
                    <a:pt x="282676" y="145376"/>
                  </a:lnTo>
                  <a:lnTo>
                    <a:pt x="283387" y="145376"/>
                  </a:lnTo>
                  <a:lnTo>
                    <a:pt x="293331" y="135001"/>
                  </a:lnTo>
                  <a:lnTo>
                    <a:pt x="303415" y="124688"/>
                  </a:lnTo>
                  <a:lnTo>
                    <a:pt x="340741" y="87223"/>
                  </a:lnTo>
                  <a:lnTo>
                    <a:pt x="346862" y="75196"/>
                  </a:lnTo>
                  <a:lnTo>
                    <a:pt x="347738" y="62128"/>
                  </a:lnTo>
                  <a:lnTo>
                    <a:pt x="343979" y="51054"/>
                  </a:lnTo>
                  <a:lnTo>
                    <a:pt x="343573" y="49847"/>
                  </a:lnTo>
                  <a:lnTo>
                    <a:pt x="334543" y="40144"/>
                  </a:lnTo>
                  <a:lnTo>
                    <a:pt x="323748" y="35052"/>
                  </a:lnTo>
                  <a:lnTo>
                    <a:pt x="312585" y="34175"/>
                  </a:lnTo>
                  <a:lnTo>
                    <a:pt x="301675" y="37325"/>
                  </a:lnTo>
                  <a:lnTo>
                    <a:pt x="291668" y="44297"/>
                  </a:lnTo>
                  <a:lnTo>
                    <a:pt x="152755" y="183451"/>
                  </a:lnTo>
                  <a:lnTo>
                    <a:pt x="148602" y="188290"/>
                  </a:lnTo>
                  <a:lnTo>
                    <a:pt x="138925" y="197980"/>
                  </a:lnTo>
                  <a:lnTo>
                    <a:pt x="135407" y="191770"/>
                  </a:lnTo>
                  <a:lnTo>
                    <a:pt x="132016" y="185610"/>
                  </a:lnTo>
                  <a:lnTo>
                    <a:pt x="128625" y="179590"/>
                  </a:lnTo>
                  <a:lnTo>
                    <a:pt x="97815" y="139954"/>
                  </a:lnTo>
                  <a:lnTo>
                    <a:pt x="91643" y="135686"/>
                  </a:lnTo>
                  <a:lnTo>
                    <a:pt x="87528" y="132829"/>
                  </a:lnTo>
                  <a:lnTo>
                    <a:pt x="50368" y="119494"/>
                  </a:lnTo>
                  <a:lnTo>
                    <a:pt x="43192" y="118922"/>
                  </a:lnTo>
                  <a:lnTo>
                    <a:pt x="35941" y="119075"/>
                  </a:lnTo>
                  <a:lnTo>
                    <a:pt x="29032" y="119075"/>
                  </a:lnTo>
                  <a:lnTo>
                    <a:pt x="22809" y="121145"/>
                  </a:lnTo>
                  <a:lnTo>
                    <a:pt x="17970" y="126682"/>
                  </a:lnTo>
                  <a:lnTo>
                    <a:pt x="0" y="144678"/>
                  </a:lnTo>
                  <a:lnTo>
                    <a:pt x="0" y="148831"/>
                  </a:lnTo>
                  <a:lnTo>
                    <a:pt x="4838" y="154368"/>
                  </a:lnTo>
                  <a:lnTo>
                    <a:pt x="18135" y="167525"/>
                  </a:lnTo>
                  <a:lnTo>
                    <a:pt x="38087" y="187083"/>
                  </a:lnTo>
                  <a:lnTo>
                    <a:pt x="49771" y="198678"/>
                  </a:lnTo>
                  <a:lnTo>
                    <a:pt x="51155" y="201447"/>
                  </a:lnTo>
                  <a:lnTo>
                    <a:pt x="53657" y="208902"/>
                  </a:lnTo>
                  <a:lnTo>
                    <a:pt x="58343" y="223837"/>
                  </a:lnTo>
                  <a:lnTo>
                    <a:pt x="60833" y="231216"/>
                  </a:lnTo>
                  <a:lnTo>
                    <a:pt x="73355" y="269036"/>
                  </a:lnTo>
                  <a:lnTo>
                    <a:pt x="86398" y="307365"/>
                  </a:lnTo>
                  <a:lnTo>
                    <a:pt x="89166" y="311518"/>
                  </a:lnTo>
                  <a:lnTo>
                    <a:pt x="91922" y="314985"/>
                  </a:lnTo>
                  <a:lnTo>
                    <a:pt x="97459" y="320522"/>
                  </a:lnTo>
                  <a:lnTo>
                    <a:pt x="111455" y="334137"/>
                  </a:lnTo>
                  <a:lnTo>
                    <a:pt x="125450" y="347954"/>
                  </a:lnTo>
                  <a:lnTo>
                    <a:pt x="153441" y="375894"/>
                  </a:lnTo>
                  <a:lnTo>
                    <a:pt x="166535" y="386651"/>
                  </a:lnTo>
                  <a:lnTo>
                    <a:pt x="180911" y="393903"/>
                  </a:lnTo>
                  <a:lnTo>
                    <a:pt x="196596" y="397510"/>
                  </a:lnTo>
                  <a:lnTo>
                    <a:pt x="213575" y="397357"/>
                  </a:lnTo>
                  <a:lnTo>
                    <a:pt x="248818" y="382130"/>
                  </a:lnTo>
                  <a:lnTo>
                    <a:pt x="254520" y="376415"/>
                  </a:lnTo>
                  <a:lnTo>
                    <a:pt x="260311" y="370713"/>
                  </a:lnTo>
                  <a:lnTo>
                    <a:pt x="266217" y="364998"/>
                  </a:lnTo>
                  <a:lnTo>
                    <a:pt x="272326" y="359283"/>
                  </a:lnTo>
                  <a:lnTo>
                    <a:pt x="290588" y="340601"/>
                  </a:lnTo>
                  <a:lnTo>
                    <a:pt x="309041" y="321995"/>
                  </a:lnTo>
                  <a:lnTo>
                    <a:pt x="327634" y="303504"/>
                  </a:lnTo>
                  <a:lnTo>
                    <a:pt x="346265" y="285216"/>
                  </a:lnTo>
                  <a:lnTo>
                    <a:pt x="351091" y="279234"/>
                  </a:lnTo>
                  <a:lnTo>
                    <a:pt x="354228" y="272669"/>
                  </a:lnTo>
                  <a:lnTo>
                    <a:pt x="355803" y="265455"/>
                  </a:lnTo>
                  <a:lnTo>
                    <a:pt x="355955" y="257517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4120388" y="1755775"/>
            <a:ext cx="3234055" cy="666115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5080">
              <a:lnSpc>
                <a:spcPts val="1620"/>
              </a:lnSpc>
              <a:spcBef>
                <a:spcPts val="305"/>
              </a:spcBef>
            </a:pPr>
            <a:r>
              <a:rPr dirty="0" sz="1500" spc="229">
                <a:latin typeface="Tahoma"/>
                <a:cs typeface="Tahoma"/>
              </a:rPr>
              <a:t>С</a:t>
            </a:r>
            <a:r>
              <a:rPr dirty="0" sz="1500" spc="25">
                <a:latin typeface="Tahoma"/>
                <a:cs typeface="Tahoma"/>
              </a:rPr>
              <a:t>ф</a:t>
            </a:r>
            <a:r>
              <a:rPr dirty="0" sz="1500" spc="5">
                <a:latin typeface="Tahoma"/>
                <a:cs typeface="Tahoma"/>
              </a:rPr>
              <a:t>о</a:t>
            </a:r>
            <a:r>
              <a:rPr dirty="0" sz="1500" spc="114">
                <a:latin typeface="Tahoma"/>
                <a:cs typeface="Tahoma"/>
              </a:rPr>
              <a:t>р</a:t>
            </a:r>
            <a:r>
              <a:rPr dirty="0" sz="1500" spc="90">
                <a:latin typeface="Tahoma"/>
                <a:cs typeface="Tahoma"/>
              </a:rPr>
              <a:t>мир</a:t>
            </a:r>
            <a:r>
              <a:rPr dirty="0" sz="1500" spc="80">
                <a:latin typeface="Tahoma"/>
                <a:cs typeface="Tahoma"/>
              </a:rPr>
              <a:t>о</a:t>
            </a:r>
            <a:r>
              <a:rPr dirty="0" sz="1500" spc="30">
                <a:latin typeface="Tahoma"/>
                <a:cs typeface="Tahoma"/>
              </a:rPr>
              <a:t>вать</a:t>
            </a:r>
            <a:r>
              <a:rPr dirty="0" sz="1500" spc="-110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п</a:t>
            </a:r>
            <a:r>
              <a:rPr dirty="0" sz="1500" spc="90">
                <a:latin typeface="Tahoma"/>
                <a:cs typeface="Tahoma"/>
              </a:rPr>
              <a:t>а</a:t>
            </a:r>
            <a:r>
              <a:rPr dirty="0" sz="1500" spc="114">
                <a:latin typeface="Tahoma"/>
                <a:cs typeface="Tahoma"/>
              </a:rPr>
              <a:t>р</a:t>
            </a:r>
            <a:r>
              <a:rPr dirty="0" sz="1500" spc="35">
                <a:latin typeface="Tahoma"/>
                <a:cs typeface="Tahoma"/>
              </a:rPr>
              <a:t>тне</a:t>
            </a:r>
            <a:r>
              <a:rPr dirty="0" sz="1500" spc="114">
                <a:latin typeface="Tahoma"/>
                <a:cs typeface="Tahoma"/>
              </a:rPr>
              <a:t>р</a:t>
            </a:r>
            <a:r>
              <a:rPr dirty="0" sz="1500" spc="45">
                <a:latin typeface="Tahoma"/>
                <a:cs typeface="Tahoma"/>
              </a:rPr>
              <a:t>ств</a:t>
            </a:r>
            <a:r>
              <a:rPr dirty="0" sz="1500" spc="100">
                <a:latin typeface="Tahoma"/>
                <a:cs typeface="Tahoma"/>
              </a:rPr>
              <a:t>о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20">
                <a:latin typeface="Tahoma"/>
                <a:cs typeface="Tahoma"/>
              </a:rPr>
              <a:t>в</a:t>
            </a:r>
            <a:r>
              <a:rPr dirty="0" sz="1500" spc="45">
                <a:latin typeface="Tahoma"/>
                <a:cs typeface="Tahoma"/>
              </a:rPr>
              <a:t>узов  </a:t>
            </a:r>
            <a:r>
              <a:rPr dirty="0" sz="1500" spc="60">
                <a:latin typeface="Tahoma"/>
                <a:cs typeface="Tahoma"/>
              </a:rPr>
              <a:t>и</a:t>
            </a:r>
            <a:r>
              <a:rPr dirty="0" sz="1500" spc="-120">
                <a:latin typeface="Tahoma"/>
                <a:cs typeface="Tahoma"/>
              </a:rPr>
              <a:t> </a:t>
            </a:r>
            <a:r>
              <a:rPr dirty="0" sz="1500" spc="160">
                <a:latin typeface="Tahoma"/>
                <a:cs typeface="Tahoma"/>
              </a:rPr>
              <a:t>а</a:t>
            </a:r>
            <a:r>
              <a:rPr dirty="0" sz="1500" spc="15">
                <a:latin typeface="Tahoma"/>
                <a:cs typeface="Tahoma"/>
              </a:rPr>
              <a:t>к</a:t>
            </a:r>
            <a:r>
              <a:rPr dirty="0" sz="1500" spc="25">
                <a:latin typeface="Tahoma"/>
                <a:cs typeface="Tahoma"/>
              </a:rPr>
              <a:t>т</a:t>
            </a:r>
            <a:r>
              <a:rPr dirty="0" sz="1500" spc="20">
                <a:latin typeface="Tahoma"/>
                <a:cs typeface="Tahoma"/>
              </a:rPr>
              <a:t>о</a:t>
            </a:r>
            <a:r>
              <a:rPr dirty="0" sz="1500" spc="110">
                <a:latin typeface="Tahoma"/>
                <a:cs typeface="Tahoma"/>
              </a:rPr>
              <a:t>р</a:t>
            </a:r>
            <a:r>
              <a:rPr dirty="0" sz="1500" spc="60">
                <a:latin typeface="Tahoma"/>
                <a:cs typeface="Tahoma"/>
              </a:rPr>
              <a:t>ов</a:t>
            </a:r>
            <a:r>
              <a:rPr dirty="0" sz="1500" spc="-100">
                <a:latin typeface="Tahoma"/>
                <a:cs typeface="Tahoma"/>
              </a:rPr>
              <a:t> </a:t>
            </a:r>
            <a:r>
              <a:rPr dirty="0" sz="1500" spc="75">
                <a:latin typeface="Tahoma"/>
                <a:cs typeface="Tahoma"/>
              </a:rPr>
              <a:t>социальн</a:t>
            </a:r>
            <a:r>
              <a:rPr dirty="0" sz="1500" spc="80">
                <a:latin typeface="Tahoma"/>
                <a:cs typeface="Tahoma"/>
              </a:rPr>
              <a:t>ой</a:t>
            </a:r>
            <a:r>
              <a:rPr dirty="0" sz="1500" spc="-135">
                <a:latin typeface="Tahoma"/>
                <a:cs typeface="Tahoma"/>
              </a:rPr>
              <a:t> </a:t>
            </a:r>
            <a:r>
              <a:rPr dirty="0" sz="1500" spc="35">
                <a:latin typeface="Tahoma"/>
                <a:cs typeface="Tahoma"/>
              </a:rPr>
              <a:t>с</a:t>
            </a:r>
            <a:r>
              <a:rPr dirty="0" sz="1500" spc="60">
                <a:latin typeface="Tahoma"/>
                <a:cs typeface="Tahoma"/>
              </a:rPr>
              <a:t>ф</a:t>
            </a:r>
            <a:r>
              <a:rPr dirty="0" sz="1500" spc="55">
                <a:latin typeface="Tahoma"/>
                <a:cs typeface="Tahoma"/>
              </a:rPr>
              <a:t>еры  </a:t>
            </a:r>
            <a:r>
              <a:rPr dirty="0" sz="1500" spc="60">
                <a:latin typeface="Tahoma"/>
                <a:cs typeface="Tahoma"/>
              </a:rPr>
              <a:t>через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95">
                <a:latin typeface="Tahoma"/>
                <a:cs typeface="Tahoma"/>
              </a:rPr>
              <a:t>м</a:t>
            </a:r>
            <a:r>
              <a:rPr dirty="0" sz="1500" spc="70">
                <a:latin typeface="Tahoma"/>
                <a:cs typeface="Tahoma"/>
              </a:rPr>
              <a:t>о</a:t>
            </a:r>
            <a:r>
              <a:rPr dirty="0" sz="1500" spc="65">
                <a:latin typeface="Tahoma"/>
                <a:cs typeface="Tahoma"/>
              </a:rPr>
              <a:t>дел</a:t>
            </a:r>
            <a:r>
              <a:rPr dirty="0" sz="1500" spc="-15">
                <a:latin typeface="Tahoma"/>
                <a:cs typeface="Tahoma"/>
              </a:rPr>
              <a:t>ь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100">
                <a:latin typeface="Tahoma"/>
                <a:cs typeface="Tahoma"/>
              </a:rPr>
              <a:t>К</a:t>
            </a:r>
            <a:r>
              <a:rPr dirty="0" sz="1500" spc="80">
                <a:latin typeface="Tahoma"/>
                <a:cs typeface="Tahoma"/>
              </a:rPr>
              <a:t>о</a:t>
            </a:r>
            <a:r>
              <a:rPr dirty="0" sz="1500" spc="110">
                <a:latin typeface="Tahoma"/>
                <a:cs typeface="Tahoma"/>
              </a:rPr>
              <a:t>нс</a:t>
            </a:r>
            <a:r>
              <a:rPr dirty="0" sz="1500" spc="110">
                <a:latin typeface="Tahoma"/>
                <a:cs typeface="Tahoma"/>
              </a:rPr>
              <a:t>о</a:t>
            </a:r>
            <a:r>
              <a:rPr dirty="0" sz="1500" spc="100">
                <a:latin typeface="Tahoma"/>
                <a:cs typeface="Tahoma"/>
              </a:rPr>
              <a:t>р</a:t>
            </a:r>
            <a:r>
              <a:rPr dirty="0" sz="1500" spc="60">
                <a:latin typeface="Tahoma"/>
                <a:cs typeface="Tahoma"/>
              </a:rPr>
              <a:t>ц</a:t>
            </a:r>
            <a:r>
              <a:rPr dirty="0" sz="1500" spc="65">
                <a:latin typeface="Tahoma"/>
                <a:cs typeface="Tahoma"/>
              </a:rPr>
              <a:t>и</a:t>
            </a:r>
            <a:r>
              <a:rPr dirty="0" sz="1500" spc="100">
                <a:latin typeface="Tahoma"/>
                <a:cs typeface="Tahoma"/>
              </a:rPr>
              <a:t>ума</a:t>
            </a:r>
            <a:endParaRPr sz="15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983735" y="844270"/>
            <a:ext cx="1134745" cy="1134745"/>
            <a:chOff x="3983735" y="844270"/>
            <a:chExt cx="1134745" cy="113474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3735" y="844270"/>
              <a:ext cx="1134643" cy="113464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19371" y="979931"/>
              <a:ext cx="662939" cy="6629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23145" y="1130930"/>
              <a:ext cx="452216" cy="358886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8030971" y="1755775"/>
            <a:ext cx="3768090" cy="666115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5080">
              <a:lnSpc>
                <a:spcPts val="1620"/>
              </a:lnSpc>
              <a:spcBef>
                <a:spcPts val="305"/>
              </a:spcBef>
            </a:pPr>
            <a:r>
              <a:rPr dirty="0" sz="1500" spc="80">
                <a:latin typeface="Tahoma"/>
                <a:cs typeface="Tahoma"/>
              </a:rPr>
              <a:t>Ра</a:t>
            </a:r>
            <a:r>
              <a:rPr dirty="0" sz="1500" spc="60">
                <a:latin typeface="Tahoma"/>
                <a:cs typeface="Tahoma"/>
              </a:rPr>
              <a:t>з</a:t>
            </a:r>
            <a:r>
              <a:rPr dirty="0" sz="1500" spc="114">
                <a:latin typeface="Tahoma"/>
                <a:cs typeface="Tahoma"/>
              </a:rPr>
              <a:t>р</a:t>
            </a:r>
            <a:r>
              <a:rPr dirty="0" sz="1500" spc="125">
                <a:latin typeface="Tahoma"/>
                <a:cs typeface="Tahoma"/>
              </a:rPr>
              <a:t>аб</a:t>
            </a:r>
            <a:r>
              <a:rPr dirty="0" sz="1500" spc="120">
                <a:latin typeface="Tahoma"/>
                <a:cs typeface="Tahoma"/>
              </a:rPr>
              <a:t>о</a:t>
            </a:r>
            <a:r>
              <a:rPr dirty="0" sz="1500" spc="55">
                <a:latin typeface="Tahoma"/>
                <a:cs typeface="Tahoma"/>
              </a:rPr>
              <a:t>т</a:t>
            </a:r>
            <a:r>
              <a:rPr dirty="0" sz="1500" spc="60">
                <a:latin typeface="Tahoma"/>
                <a:cs typeface="Tahoma"/>
              </a:rPr>
              <a:t>а</a:t>
            </a:r>
            <a:r>
              <a:rPr dirty="0" sz="1500" spc="-25">
                <a:latin typeface="Tahoma"/>
                <a:cs typeface="Tahoma"/>
              </a:rPr>
              <a:t>ть</a:t>
            </a:r>
            <a:r>
              <a:rPr dirty="0" sz="1500" spc="-100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ц</a:t>
            </a:r>
            <a:r>
              <a:rPr dirty="0" sz="1500" spc="65">
                <a:latin typeface="Tahoma"/>
                <a:cs typeface="Tahoma"/>
              </a:rPr>
              <a:t>и</a:t>
            </a:r>
            <a:r>
              <a:rPr dirty="0" sz="1500" spc="35">
                <a:latin typeface="Tahoma"/>
                <a:cs typeface="Tahoma"/>
              </a:rPr>
              <a:t>ф</a:t>
            </a:r>
            <a:r>
              <a:rPr dirty="0" sz="1500" spc="15">
                <a:latin typeface="Tahoma"/>
                <a:cs typeface="Tahoma"/>
              </a:rPr>
              <a:t>р</a:t>
            </a:r>
            <a:r>
              <a:rPr dirty="0" sz="1500" spc="75">
                <a:latin typeface="Tahoma"/>
                <a:cs typeface="Tahoma"/>
              </a:rPr>
              <a:t>овое</a:t>
            </a:r>
            <a:r>
              <a:rPr dirty="0" sz="1500" spc="-110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р</a:t>
            </a:r>
            <a:r>
              <a:rPr dirty="0" sz="1500" spc="65">
                <a:latin typeface="Tahoma"/>
                <a:cs typeface="Tahoma"/>
              </a:rPr>
              <a:t>еш</a:t>
            </a:r>
            <a:r>
              <a:rPr dirty="0" sz="1500" spc="70">
                <a:latin typeface="Tahoma"/>
                <a:cs typeface="Tahoma"/>
              </a:rPr>
              <a:t>е</a:t>
            </a:r>
            <a:r>
              <a:rPr dirty="0" sz="1500" spc="80">
                <a:latin typeface="Tahoma"/>
                <a:cs typeface="Tahoma"/>
              </a:rPr>
              <a:t>н</a:t>
            </a:r>
            <a:r>
              <a:rPr dirty="0" sz="1500" spc="60">
                <a:latin typeface="Tahoma"/>
                <a:cs typeface="Tahoma"/>
              </a:rPr>
              <a:t>и</a:t>
            </a:r>
            <a:r>
              <a:rPr dirty="0" sz="1500" spc="80">
                <a:latin typeface="Tahoma"/>
                <a:cs typeface="Tahoma"/>
              </a:rPr>
              <a:t>е</a:t>
            </a:r>
            <a:r>
              <a:rPr dirty="0" sz="1500" spc="-120">
                <a:latin typeface="Tahoma"/>
                <a:cs typeface="Tahoma"/>
              </a:rPr>
              <a:t> </a:t>
            </a:r>
            <a:r>
              <a:rPr dirty="0" sz="1500" spc="25">
                <a:latin typeface="Tahoma"/>
                <a:cs typeface="Tahoma"/>
              </a:rPr>
              <a:t>для  </a:t>
            </a:r>
            <a:r>
              <a:rPr dirty="0" sz="1500" spc="125">
                <a:latin typeface="Tahoma"/>
                <a:cs typeface="Tahoma"/>
              </a:rPr>
              <a:t>сбо</a:t>
            </a:r>
            <a:r>
              <a:rPr dirty="0" sz="1500" spc="114">
                <a:latin typeface="Tahoma"/>
                <a:cs typeface="Tahoma"/>
              </a:rPr>
              <a:t>р</a:t>
            </a:r>
            <a:r>
              <a:rPr dirty="0" sz="1500" spc="160">
                <a:latin typeface="Tahoma"/>
                <a:cs typeface="Tahoma"/>
              </a:rPr>
              <a:t>а</a:t>
            </a:r>
            <a:r>
              <a:rPr dirty="0" sz="1500" spc="-85">
                <a:latin typeface="Tahoma"/>
                <a:cs typeface="Tahoma"/>
              </a:rPr>
              <a:t>,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145">
                <a:latin typeface="Tahoma"/>
                <a:cs typeface="Tahoma"/>
              </a:rPr>
              <a:t>р</a:t>
            </a:r>
            <a:r>
              <a:rPr dirty="0" sz="1500" spc="130">
                <a:latin typeface="Tahoma"/>
                <a:cs typeface="Tahoma"/>
              </a:rPr>
              <a:t>а</a:t>
            </a:r>
            <a:r>
              <a:rPr dirty="0" sz="1500" spc="105">
                <a:latin typeface="Tahoma"/>
                <a:cs typeface="Tahoma"/>
              </a:rPr>
              <a:t>сп</a:t>
            </a:r>
            <a:r>
              <a:rPr dirty="0" sz="1500" spc="100">
                <a:latin typeface="Tahoma"/>
                <a:cs typeface="Tahoma"/>
              </a:rPr>
              <a:t>р</a:t>
            </a:r>
            <a:r>
              <a:rPr dirty="0" sz="1500" spc="70">
                <a:latin typeface="Tahoma"/>
                <a:cs typeface="Tahoma"/>
              </a:rPr>
              <a:t>еделе</a:t>
            </a:r>
            <a:r>
              <a:rPr dirty="0" sz="1500" spc="60">
                <a:latin typeface="Tahoma"/>
                <a:cs typeface="Tahoma"/>
              </a:rPr>
              <a:t>н</a:t>
            </a:r>
            <a:r>
              <a:rPr dirty="0" sz="1500" spc="65">
                <a:latin typeface="Tahoma"/>
                <a:cs typeface="Tahoma"/>
              </a:rPr>
              <a:t>и</a:t>
            </a:r>
            <a:r>
              <a:rPr dirty="0" sz="1500" spc="-15">
                <a:latin typeface="Tahoma"/>
                <a:cs typeface="Tahoma"/>
              </a:rPr>
              <a:t>я</a:t>
            </a:r>
            <a:r>
              <a:rPr dirty="0" sz="1500" spc="-120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и</a:t>
            </a:r>
            <a:r>
              <a:rPr dirty="0" sz="1500" spc="-120">
                <a:latin typeface="Tahoma"/>
                <a:cs typeface="Tahoma"/>
              </a:rPr>
              <a:t> </a:t>
            </a:r>
            <a:r>
              <a:rPr dirty="0" sz="1500" spc="25">
                <a:latin typeface="Tahoma"/>
                <a:cs typeface="Tahoma"/>
              </a:rPr>
              <a:t>вы</a:t>
            </a:r>
            <a:r>
              <a:rPr dirty="0" sz="1500" spc="15">
                <a:latin typeface="Tahoma"/>
                <a:cs typeface="Tahoma"/>
              </a:rPr>
              <a:t>п</a:t>
            </a:r>
            <a:r>
              <a:rPr dirty="0" sz="1500" spc="65">
                <a:latin typeface="Tahoma"/>
                <a:cs typeface="Tahoma"/>
              </a:rPr>
              <a:t>олнен</a:t>
            </a:r>
            <a:r>
              <a:rPr dirty="0" sz="1500" spc="60">
                <a:latin typeface="Tahoma"/>
                <a:cs typeface="Tahoma"/>
              </a:rPr>
              <a:t>и</a:t>
            </a:r>
            <a:r>
              <a:rPr dirty="0" sz="1500" spc="-10">
                <a:latin typeface="Tahoma"/>
                <a:cs typeface="Tahoma"/>
              </a:rPr>
              <a:t>я  </a:t>
            </a:r>
            <a:r>
              <a:rPr dirty="0" sz="1500" spc="95">
                <a:latin typeface="Tahoma"/>
                <a:cs typeface="Tahoma"/>
              </a:rPr>
              <a:t>соци</a:t>
            </a:r>
            <a:r>
              <a:rPr dirty="0" sz="1500" spc="55">
                <a:latin typeface="Tahoma"/>
                <a:cs typeface="Tahoma"/>
              </a:rPr>
              <a:t>аль</a:t>
            </a:r>
            <a:r>
              <a:rPr dirty="0" sz="1500" spc="35">
                <a:latin typeface="Tahoma"/>
                <a:cs typeface="Tahoma"/>
              </a:rPr>
              <a:t>ных</a:t>
            </a:r>
            <a:r>
              <a:rPr dirty="0" sz="1500" spc="-120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з</a:t>
            </a:r>
            <a:r>
              <a:rPr dirty="0" sz="1500" spc="90">
                <a:latin typeface="Tahoma"/>
                <a:cs typeface="Tahoma"/>
              </a:rPr>
              <a:t>а</a:t>
            </a:r>
            <a:r>
              <a:rPr dirty="0" sz="1500" spc="90">
                <a:latin typeface="Tahoma"/>
                <a:cs typeface="Tahoma"/>
              </a:rPr>
              <a:t>к</a:t>
            </a:r>
            <a:r>
              <a:rPr dirty="0" sz="1500" spc="85">
                <a:latin typeface="Tahoma"/>
                <a:cs typeface="Tahoma"/>
              </a:rPr>
              <a:t>а</a:t>
            </a:r>
            <a:r>
              <a:rPr dirty="0" sz="1500" spc="55">
                <a:latin typeface="Tahoma"/>
                <a:cs typeface="Tahoma"/>
              </a:rPr>
              <a:t>з</a:t>
            </a:r>
            <a:r>
              <a:rPr dirty="0" sz="1500" spc="55">
                <a:latin typeface="Tahoma"/>
                <a:cs typeface="Tahoma"/>
              </a:rPr>
              <a:t>о</a:t>
            </a:r>
            <a:r>
              <a:rPr dirty="0" sz="1500" spc="20">
                <a:latin typeface="Tahoma"/>
                <a:cs typeface="Tahoma"/>
              </a:rPr>
              <a:t>в</a:t>
            </a:r>
            <a:r>
              <a:rPr dirty="0" sz="1500" spc="-95">
                <a:latin typeface="Tahoma"/>
                <a:cs typeface="Tahoma"/>
              </a:rPr>
              <a:t> </a:t>
            </a:r>
            <a:r>
              <a:rPr dirty="0" sz="1500" spc="110">
                <a:latin typeface="Tahoma"/>
                <a:cs typeface="Tahoma"/>
              </a:rPr>
              <a:t>на</a:t>
            </a:r>
            <a:r>
              <a:rPr dirty="0" sz="1500" spc="-100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ба</a:t>
            </a:r>
            <a:r>
              <a:rPr dirty="0" sz="1500" spc="85">
                <a:latin typeface="Tahoma"/>
                <a:cs typeface="Tahoma"/>
              </a:rPr>
              <a:t>з</a:t>
            </a:r>
            <a:r>
              <a:rPr dirty="0" sz="1500" spc="80">
                <a:latin typeface="Tahoma"/>
                <a:cs typeface="Tahoma"/>
              </a:rPr>
              <a:t>е</a:t>
            </a:r>
            <a:r>
              <a:rPr dirty="0" sz="1500" spc="-100">
                <a:latin typeface="Tahoma"/>
                <a:cs typeface="Tahoma"/>
              </a:rPr>
              <a:t> </a:t>
            </a:r>
            <a:r>
              <a:rPr dirty="0" sz="1500" spc="114">
                <a:latin typeface="Tahoma"/>
                <a:cs typeface="Tahoma"/>
              </a:rPr>
              <a:t>ДО</a:t>
            </a:r>
            <a:r>
              <a:rPr dirty="0" sz="1500" spc="100">
                <a:latin typeface="Tahoma"/>
                <a:cs typeface="Tahoma"/>
              </a:rPr>
              <a:t>Б</a:t>
            </a:r>
            <a:r>
              <a:rPr dirty="0" sz="1500" spc="55">
                <a:latin typeface="Tahoma"/>
                <a:cs typeface="Tahoma"/>
              </a:rPr>
              <a:t>РО</a:t>
            </a:r>
            <a:r>
              <a:rPr dirty="0" sz="1500" spc="30">
                <a:latin typeface="Tahoma"/>
                <a:cs typeface="Tahoma"/>
              </a:rPr>
              <a:t>.</a:t>
            </a:r>
            <a:r>
              <a:rPr dirty="0" sz="1500" spc="105">
                <a:latin typeface="Tahoma"/>
                <a:cs typeface="Tahoma"/>
              </a:rPr>
              <a:t>РФ</a:t>
            </a:r>
            <a:endParaRPr sz="15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892795" y="844270"/>
            <a:ext cx="1136650" cy="1134745"/>
            <a:chOff x="7892795" y="844270"/>
            <a:chExt cx="1136650" cy="1134745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92795" y="844270"/>
              <a:ext cx="1136141" cy="113464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28431" y="979931"/>
              <a:ext cx="664464" cy="6629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66207" y="1122161"/>
              <a:ext cx="383593" cy="374634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316991" y="2776727"/>
            <a:ext cx="1938655" cy="403860"/>
          </a:xfrm>
          <a:custGeom>
            <a:avLst/>
            <a:gdLst/>
            <a:ahLst/>
            <a:cxnLst/>
            <a:rect l="l" t="t" r="r" b="b"/>
            <a:pathLst>
              <a:path w="1938655" h="403860">
                <a:moveTo>
                  <a:pt x="1938527" y="0"/>
                </a:moveTo>
                <a:lnTo>
                  <a:pt x="0" y="0"/>
                </a:lnTo>
                <a:lnTo>
                  <a:pt x="0" y="403860"/>
                </a:lnTo>
                <a:lnTo>
                  <a:pt x="1938527" y="403860"/>
                </a:lnTo>
                <a:lnTo>
                  <a:pt x="19385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03859" y="4152900"/>
            <a:ext cx="131063" cy="13106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03859" y="3396995"/>
            <a:ext cx="131063" cy="12954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03859" y="4725923"/>
            <a:ext cx="131063" cy="129539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395731" y="2800857"/>
            <a:ext cx="10746105" cy="22942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140" b="1">
                <a:solidFill>
                  <a:srgbClr val="2A065D"/>
                </a:solidFill>
                <a:latin typeface="Corbel"/>
                <a:cs typeface="Corbel"/>
              </a:rPr>
              <a:t>Это</a:t>
            </a:r>
            <a:r>
              <a:rPr dirty="0" sz="2000" b="1">
                <a:solidFill>
                  <a:srgbClr val="2A065D"/>
                </a:solidFill>
                <a:latin typeface="Corbel"/>
                <a:cs typeface="Corbel"/>
              </a:rPr>
              <a:t> </a:t>
            </a:r>
            <a:r>
              <a:rPr dirty="0" sz="2000" spc="85" b="1">
                <a:solidFill>
                  <a:srgbClr val="2A065D"/>
                </a:solidFill>
                <a:latin typeface="Corbel"/>
                <a:cs typeface="Corbel"/>
              </a:rPr>
              <a:t>позволит:</a:t>
            </a:r>
            <a:endParaRPr sz="2000">
              <a:latin typeface="Corbel"/>
              <a:cs typeface="Corbel"/>
            </a:endParaRPr>
          </a:p>
          <a:p>
            <a:pPr marL="381635" marR="5080">
              <a:lnSpc>
                <a:spcPts val="1620"/>
              </a:lnSpc>
              <a:spcBef>
                <a:spcPts val="1735"/>
              </a:spcBef>
            </a:pPr>
            <a:r>
              <a:rPr dirty="0" sz="1500" spc="50">
                <a:latin typeface="Tahoma"/>
                <a:cs typeface="Tahoma"/>
              </a:rPr>
              <a:t>вовлекать </a:t>
            </a:r>
            <a:r>
              <a:rPr dirty="0" sz="1500" spc="65">
                <a:latin typeface="Tahoma"/>
                <a:cs typeface="Tahoma"/>
              </a:rPr>
              <a:t>студентов </a:t>
            </a:r>
            <a:r>
              <a:rPr dirty="0" sz="1500" spc="35">
                <a:latin typeface="Tahoma"/>
                <a:cs typeface="Tahoma"/>
              </a:rPr>
              <a:t>в </a:t>
            </a:r>
            <a:r>
              <a:rPr dirty="0" sz="1500" spc="75">
                <a:latin typeface="Tahoma"/>
                <a:cs typeface="Tahoma"/>
              </a:rPr>
              <a:t>решение социальных </a:t>
            </a:r>
            <a:r>
              <a:rPr dirty="0" sz="1500" spc="90">
                <a:latin typeface="Tahoma"/>
                <a:cs typeface="Tahoma"/>
              </a:rPr>
              <a:t>задач </a:t>
            </a:r>
            <a:r>
              <a:rPr dirty="0" sz="1500" spc="60">
                <a:latin typeface="Tahoma"/>
                <a:cs typeface="Tahoma"/>
              </a:rPr>
              <a:t>через учебно-практическую </a:t>
            </a:r>
            <a:r>
              <a:rPr dirty="0" sz="1500" spc="40">
                <a:latin typeface="Tahoma"/>
                <a:cs typeface="Tahoma"/>
              </a:rPr>
              <a:t>деятельность </a:t>
            </a:r>
            <a:r>
              <a:rPr dirty="0" sz="1500" spc="15">
                <a:latin typeface="Tahoma"/>
                <a:cs typeface="Tahoma"/>
              </a:rPr>
              <a:t>(практики, </a:t>
            </a:r>
            <a:r>
              <a:rPr dirty="0" sz="1500" spc="20">
                <a:latin typeface="Tahoma"/>
                <a:cs typeface="Tahoma"/>
              </a:rPr>
              <a:t> </a:t>
            </a:r>
            <a:r>
              <a:rPr dirty="0" sz="1500" spc="50">
                <a:latin typeface="Tahoma"/>
                <a:cs typeface="Tahoma"/>
              </a:rPr>
              <a:t>проектный</a:t>
            </a:r>
            <a:r>
              <a:rPr dirty="0" sz="1500" spc="-95">
                <a:latin typeface="Tahoma"/>
                <a:cs typeface="Tahoma"/>
              </a:rPr>
              <a:t> </a:t>
            </a:r>
            <a:r>
              <a:rPr dirty="0" sz="1500" spc="50">
                <a:latin typeface="Tahoma"/>
                <a:cs typeface="Tahoma"/>
              </a:rPr>
              <a:t>подход,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55">
                <a:latin typeface="Tahoma"/>
                <a:cs typeface="Tahoma"/>
              </a:rPr>
              <a:t>стажировки,</a:t>
            </a:r>
            <a:r>
              <a:rPr dirty="0" sz="1500" spc="-110">
                <a:latin typeface="Tahoma"/>
                <a:cs typeface="Tahoma"/>
              </a:rPr>
              <a:t> </a:t>
            </a:r>
            <a:r>
              <a:rPr dirty="0" sz="1500" spc="70">
                <a:latin typeface="Tahoma"/>
                <a:cs typeface="Tahoma"/>
              </a:rPr>
              <a:t>курсовые</a:t>
            </a:r>
            <a:r>
              <a:rPr dirty="0" sz="1500" spc="-95">
                <a:latin typeface="Tahoma"/>
                <a:cs typeface="Tahoma"/>
              </a:rPr>
              <a:t> </a:t>
            </a:r>
            <a:r>
              <a:rPr dirty="0" sz="1500" spc="50">
                <a:latin typeface="Tahoma"/>
                <a:cs typeface="Tahoma"/>
              </a:rPr>
              <a:t>работы,</a:t>
            </a:r>
            <a:r>
              <a:rPr dirty="0" sz="1500" spc="-95">
                <a:latin typeface="Tahoma"/>
                <a:cs typeface="Tahoma"/>
              </a:rPr>
              <a:t> </a:t>
            </a:r>
            <a:r>
              <a:rPr dirty="0" sz="1500" spc="65">
                <a:latin typeface="Tahoma"/>
                <a:cs typeface="Tahoma"/>
              </a:rPr>
              <a:t>ВКР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и</a:t>
            </a:r>
            <a:r>
              <a:rPr dirty="0" sz="1500" spc="-110">
                <a:latin typeface="Tahoma"/>
                <a:cs typeface="Tahoma"/>
              </a:rPr>
              <a:t> </a:t>
            </a:r>
            <a:r>
              <a:rPr dirty="0" sz="1500" spc="25">
                <a:latin typeface="Tahoma"/>
                <a:cs typeface="Tahoma"/>
              </a:rPr>
              <a:t>иное)</a:t>
            </a:r>
            <a:r>
              <a:rPr dirty="0" sz="1500" spc="-90">
                <a:latin typeface="Tahoma"/>
                <a:cs typeface="Tahoma"/>
              </a:rPr>
              <a:t> </a:t>
            </a:r>
            <a:r>
              <a:rPr dirty="0" sz="1500" spc="15">
                <a:latin typeface="Tahoma"/>
                <a:cs typeface="Tahoma"/>
              </a:rPr>
              <a:t>–</a:t>
            </a:r>
            <a:r>
              <a:rPr dirty="0" sz="1500" spc="-100">
                <a:latin typeface="Tahoma"/>
                <a:cs typeface="Tahoma"/>
              </a:rPr>
              <a:t> </a:t>
            </a:r>
            <a:r>
              <a:rPr dirty="0" sz="1500" spc="50">
                <a:latin typeface="Tahoma"/>
                <a:cs typeface="Tahoma"/>
              </a:rPr>
              <a:t>помогать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65">
                <a:latin typeface="Tahoma"/>
                <a:cs typeface="Tahoma"/>
              </a:rPr>
              <a:t>им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30">
                <a:latin typeface="Tahoma"/>
                <a:cs typeface="Tahoma"/>
              </a:rPr>
              <a:t>учиться</a:t>
            </a:r>
            <a:r>
              <a:rPr dirty="0" sz="1500" spc="-125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через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75">
                <a:latin typeface="Tahoma"/>
                <a:cs typeface="Tahoma"/>
              </a:rPr>
              <a:t>решение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реальных </a:t>
            </a:r>
            <a:r>
              <a:rPr dirty="0" sz="1500" spc="-455">
                <a:latin typeface="Tahoma"/>
                <a:cs typeface="Tahoma"/>
              </a:rPr>
              <a:t> </a:t>
            </a:r>
            <a:r>
              <a:rPr dirty="0" sz="1500" spc="65">
                <a:latin typeface="Tahoma"/>
                <a:cs typeface="Tahoma"/>
              </a:rPr>
              <a:t>социальных</a:t>
            </a:r>
            <a:r>
              <a:rPr dirty="0" sz="1500" spc="-125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задач</a:t>
            </a:r>
            <a:endParaRPr sz="1500">
              <a:latin typeface="Tahoma"/>
              <a:cs typeface="Tahoma"/>
            </a:endParaRPr>
          </a:p>
          <a:p>
            <a:pPr marL="381635">
              <a:lnSpc>
                <a:spcPts val="1710"/>
              </a:lnSpc>
              <a:spcBef>
                <a:spcPts val="1000"/>
              </a:spcBef>
            </a:pPr>
            <a:r>
              <a:rPr dirty="0" sz="1500" spc="65">
                <a:latin typeface="Tahoma"/>
                <a:cs typeface="Tahoma"/>
              </a:rPr>
              <a:t>сформировать</a:t>
            </a:r>
            <a:r>
              <a:rPr dirty="0" sz="1500" spc="-125">
                <a:latin typeface="Tahoma"/>
                <a:cs typeface="Tahoma"/>
              </a:rPr>
              <a:t> </a:t>
            </a:r>
            <a:r>
              <a:rPr dirty="0" sz="1500" spc="65">
                <a:latin typeface="Tahoma"/>
                <a:cs typeface="Tahoma"/>
              </a:rPr>
              <a:t>вокруг</a:t>
            </a:r>
            <a:r>
              <a:rPr dirty="0" sz="1500" spc="-120">
                <a:latin typeface="Tahoma"/>
                <a:cs typeface="Tahoma"/>
              </a:rPr>
              <a:t> </a:t>
            </a:r>
            <a:r>
              <a:rPr dirty="0" sz="1500" spc="75">
                <a:latin typeface="Tahoma"/>
                <a:cs typeface="Tahoma"/>
              </a:rPr>
              <a:t>вуза</a:t>
            </a:r>
            <a:r>
              <a:rPr dirty="0" sz="1500" spc="-130">
                <a:latin typeface="Tahoma"/>
                <a:cs typeface="Tahoma"/>
              </a:rPr>
              <a:t> </a:t>
            </a:r>
            <a:r>
              <a:rPr dirty="0" sz="1500" spc="65">
                <a:latin typeface="Tahoma"/>
                <a:cs typeface="Tahoma"/>
              </a:rPr>
              <a:t>пул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70">
                <a:latin typeface="Tahoma"/>
                <a:cs typeface="Tahoma"/>
              </a:rPr>
              <a:t>акторов</a:t>
            </a:r>
            <a:r>
              <a:rPr dirty="0" sz="1500" spc="-125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социальной</a:t>
            </a:r>
            <a:r>
              <a:rPr dirty="0" sz="1500" spc="-125">
                <a:latin typeface="Tahoma"/>
                <a:cs typeface="Tahoma"/>
              </a:rPr>
              <a:t> </a:t>
            </a:r>
            <a:r>
              <a:rPr dirty="0" sz="1500" spc="40">
                <a:latin typeface="Tahoma"/>
                <a:cs typeface="Tahoma"/>
              </a:rPr>
              <a:t>сферы:</a:t>
            </a:r>
            <a:r>
              <a:rPr dirty="0" sz="1500" spc="-95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НКО,</a:t>
            </a:r>
            <a:r>
              <a:rPr dirty="0" sz="1500" spc="-100">
                <a:latin typeface="Tahoma"/>
                <a:cs typeface="Tahoma"/>
              </a:rPr>
              <a:t> </a:t>
            </a:r>
            <a:r>
              <a:rPr dirty="0" sz="1500" spc="55">
                <a:latin typeface="Tahoma"/>
                <a:cs typeface="Tahoma"/>
              </a:rPr>
              <a:t>муниципальных</a:t>
            </a:r>
            <a:r>
              <a:rPr dirty="0" sz="1500" spc="-125">
                <a:latin typeface="Tahoma"/>
                <a:cs typeface="Tahoma"/>
              </a:rPr>
              <a:t> </a:t>
            </a:r>
            <a:r>
              <a:rPr dirty="0" sz="1500" spc="50">
                <a:latin typeface="Tahoma"/>
                <a:cs typeface="Tahoma"/>
              </a:rPr>
              <a:t>учреждений,</a:t>
            </a:r>
            <a:r>
              <a:rPr dirty="0" sz="1500" spc="-130">
                <a:latin typeface="Tahoma"/>
                <a:cs typeface="Tahoma"/>
              </a:rPr>
              <a:t> </a:t>
            </a:r>
            <a:r>
              <a:rPr dirty="0" sz="1500" spc="55">
                <a:latin typeface="Tahoma"/>
                <a:cs typeface="Tahoma"/>
              </a:rPr>
              <a:t>местных</a:t>
            </a:r>
            <a:endParaRPr sz="1500">
              <a:latin typeface="Tahoma"/>
              <a:cs typeface="Tahoma"/>
            </a:endParaRPr>
          </a:p>
          <a:p>
            <a:pPr marL="381635">
              <a:lnSpc>
                <a:spcPts val="1710"/>
              </a:lnSpc>
            </a:pPr>
            <a:r>
              <a:rPr dirty="0" sz="1500" spc="65">
                <a:latin typeface="Tahoma"/>
                <a:cs typeface="Tahoma"/>
              </a:rPr>
              <a:t>сообществ,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у</a:t>
            </a:r>
            <a:r>
              <a:rPr dirty="0" sz="1500" spc="-100">
                <a:latin typeface="Tahoma"/>
                <a:cs typeface="Tahoma"/>
              </a:rPr>
              <a:t> </a:t>
            </a:r>
            <a:r>
              <a:rPr dirty="0" sz="1500" spc="45">
                <a:latin typeface="Tahoma"/>
                <a:cs typeface="Tahoma"/>
              </a:rPr>
              <a:t>которых</a:t>
            </a:r>
            <a:r>
              <a:rPr dirty="0" sz="1500" spc="-85">
                <a:latin typeface="Tahoma"/>
                <a:cs typeface="Tahoma"/>
              </a:rPr>
              <a:t> </a:t>
            </a:r>
            <a:r>
              <a:rPr dirty="0" sz="1500" spc="45">
                <a:latin typeface="Tahoma"/>
                <a:cs typeface="Tahoma"/>
              </a:rPr>
              <a:t>есть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75">
                <a:latin typeface="Tahoma"/>
                <a:cs typeface="Tahoma"/>
              </a:rPr>
              <a:t>задачи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50">
                <a:latin typeface="Tahoma"/>
                <a:cs typeface="Tahoma"/>
              </a:rPr>
              <a:t>делать</a:t>
            </a:r>
            <a:r>
              <a:rPr dirty="0" sz="1500" spc="-100">
                <a:latin typeface="Tahoma"/>
                <a:cs typeface="Tahoma"/>
              </a:rPr>
              <a:t> </a:t>
            </a:r>
            <a:r>
              <a:rPr dirty="0" sz="1500" spc="80">
                <a:latin typeface="Tahoma"/>
                <a:cs typeface="Tahoma"/>
              </a:rPr>
              <a:t>мир</a:t>
            </a:r>
            <a:r>
              <a:rPr dirty="0" sz="1500" spc="-110">
                <a:latin typeface="Tahoma"/>
                <a:cs typeface="Tahoma"/>
              </a:rPr>
              <a:t> </a:t>
            </a:r>
            <a:r>
              <a:rPr dirty="0" sz="1500" spc="40">
                <a:latin typeface="Tahoma"/>
                <a:cs typeface="Tahoma"/>
              </a:rPr>
              <a:t>лучше</a:t>
            </a:r>
            <a:endParaRPr sz="1500">
              <a:latin typeface="Tahoma"/>
              <a:cs typeface="Tahoma"/>
            </a:endParaRPr>
          </a:p>
          <a:p>
            <a:pPr marL="381635" marR="285750">
              <a:lnSpc>
                <a:spcPts val="1620"/>
              </a:lnSpc>
              <a:spcBef>
                <a:spcPts val="1220"/>
              </a:spcBef>
            </a:pPr>
            <a:r>
              <a:rPr dirty="0" sz="1500" spc="60">
                <a:latin typeface="Tahoma"/>
                <a:cs typeface="Tahoma"/>
              </a:rPr>
              <a:t>дать</a:t>
            </a:r>
            <a:r>
              <a:rPr dirty="0" sz="1500" spc="-125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НКО,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65">
                <a:latin typeface="Tahoma"/>
                <a:cs typeface="Tahoma"/>
              </a:rPr>
              <a:t>локальным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70">
                <a:latin typeface="Tahoma"/>
                <a:cs typeface="Tahoma"/>
              </a:rPr>
              <a:t>учреждениям</a:t>
            </a:r>
            <a:r>
              <a:rPr dirty="0" sz="1500" spc="-125">
                <a:latin typeface="Tahoma"/>
                <a:cs typeface="Tahoma"/>
              </a:rPr>
              <a:t> </a:t>
            </a:r>
            <a:r>
              <a:rPr dirty="0" sz="1500" spc="70">
                <a:latin typeface="Tahoma"/>
                <a:cs typeface="Tahoma"/>
              </a:rPr>
              <a:t>и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70">
                <a:latin typeface="Tahoma"/>
                <a:cs typeface="Tahoma"/>
              </a:rPr>
              <a:t>проектам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-5">
                <a:latin typeface="Tahoma"/>
                <a:cs typeface="Tahoma"/>
              </a:rPr>
              <a:t>(а</a:t>
            </a:r>
            <a:r>
              <a:rPr dirty="0" sz="1500" spc="-114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главное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45">
                <a:latin typeface="Tahoma"/>
                <a:cs typeface="Tahoma"/>
              </a:rPr>
              <a:t>обществу)</a:t>
            </a:r>
            <a:r>
              <a:rPr dirty="0" sz="1500" spc="-80">
                <a:latin typeface="Tahoma"/>
                <a:cs typeface="Tahoma"/>
              </a:rPr>
              <a:t> </a:t>
            </a:r>
            <a:r>
              <a:rPr dirty="0" sz="1500" spc="65">
                <a:latin typeface="Tahoma"/>
                <a:cs typeface="Tahoma"/>
              </a:rPr>
              <a:t>новые</a:t>
            </a:r>
            <a:r>
              <a:rPr dirty="0" sz="1500" spc="-110">
                <a:latin typeface="Tahoma"/>
                <a:cs typeface="Tahoma"/>
              </a:rPr>
              <a:t> </a:t>
            </a:r>
            <a:r>
              <a:rPr dirty="0" sz="1500" spc="70">
                <a:latin typeface="Tahoma"/>
                <a:cs typeface="Tahoma"/>
              </a:rPr>
              <a:t>возможности</a:t>
            </a:r>
            <a:r>
              <a:rPr dirty="0" sz="1500" spc="-135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через</a:t>
            </a:r>
            <a:r>
              <a:rPr dirty="0" sz="1500" spc="-110">
                <a:latin typeface="Tahoma"/>
                <a:cs typeface="Tahoma"/>
              </a:rPr>
              <a:t> </a:t>
            </a:r>
            <a:r>
              <a:rPr dirty="0" sz="1500" spc="75">
                <a:latin typeface="Tahoma"/>
                <a:cs typeface="Tahoma"/>
              </a:rPr>
              <a:t>системную </a:t>
            </a:r>
            <a:r>
              <a:rPr dirty="0" sz="1500" spc="-450">
                <a:latin typeface="Tahoma"/>
                <a:cs typeface="Tahoma"/>
              </a:rPr>
              <a:t> </a:t>
            </a:r>
            <a:r>
              <a:rPr dirty="0" sz="1500" spc="85">
                <a:latin typeface="Tahoma"/>
                <a:cs typeface="Tahoma"/>
              </a:rPr>
              <a:t>работу</a:t>
            </a:r>
            <a:r>
              <a:rPr dirty="0" sz="1500" spc="-100">
                <a:latin typeface="Tahoma"/>
                <a:cs typeface="Tahoma"/>
              </a:rPr>
              <a:t> </a:t>
            </a:r>
            <a:r>
              <a:rPr dirty="0" sz="1500" spc="155">
                <a:latin typeface="Tahoma"/>
                <a:cs typeface="Tahoma"/>
              </a:rPr>
              <a:t>с</a:t>
            </a:r>
            <a:r>
              <a:rPr dirty="0" sz="1500" spc="-110">
                <a:latin typeface="Tahoma"/>
                <a:cs typeface="Tahoma"/>
              </a:rPr>
              <a:t> </a:t>
            </a:r>
            <a:r>
              <a:rPr dirty="0" sz="1500" spc="65">
                <a:latin typeface="Tahoma"/>
                <a:cs typeface="Tahoma"/>
              </a:rPr>
              <a:t>вузами</a:t>
            </a:r>
            <a:r>
              <a:rPr dirty="0" sz="1500" spc="-120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и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50">
                <a:latin typeface="Tahoma"/>
                <a:cs typeface="Tahoma"/>
              </a:rPr>
              <a:t>студентами,</a:t>
            </a:r>
            <a:r>
              <a:rPr dirty="0" sz="1500" spc="-105">
                <a:latin typeface="Tahoma"/>
                <a:cs typeface="Tahoma"/>
              </a:rPr>
              <a:t> </a:t>
            </a:r>
            <a:r>
              <a:rPr dirty="0" sz="1500" spc="75">
                <a:latin typeface="Tahoma"/>
                <a:cs typeface="Tahoma"/>
              </a:rPr>
              <a:t>формирование</a:t>
            </a:r>
            <a:r>
              <a:rPr dirty="0" sz="1500" spc="-120">
                <a:latin typeface="Tahoma"/>
                <a:cs typeface="Tahoma"/>
              </a:rPr>
              <a:t> </a:t>
            </a:r>
            <a:r>
              <a:rPr dirty="0" sz="1500" spc="105">
                <a:latin typeface="Tahoma"/>
                <a:cs typeface="Tahoma"/>
              </a:rPr>
              <a:t>банка</a:t>
            </a:r>
            <a:r>
              <a:rPr dirty="0" sz="1500" spc="-95">
                <a:latin typeface="Tahoma"/>
                <a:cs typeface="Tahoma"/>
              </a:rPr>
              <a:t> </a:t>
            </a:r>
            <a:r>
              <a:rPr dirty="0" sz="1500" spc="60">
                <a:latin typeface="Tahoma"/>
                <a:cs typeface="Tahoma"/>
              </a:rPr>
              <a:t>реальных</a:t>
            </a:r>
            <a:r>
              <a:rPr dirty="0" sz="1500" spc="-120">
                <a:latin typeface="Tahoma"/>
                <a:cs typeface="Tahoma"/>
              </a:rPr>
              <a:t> </a:t>
            </a:r>
            <a:r>
              <a:rPr dirty="0" sz="1500" spc="40">
                <a:latin typeface="Tahoma"/>
                <a:cs typeface="Tahoma"/>
              </a:rPr>
              <a:t>задач»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4772" y="166573"/>
            <a:ext cx="55384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20"/>
              <a:t>Прим</a:t>
            </a:r>
            <a:r>
              <a:rPr dirty="0" spc="-125"/>
              <a:t>е</a:t>
            </a:r>
            <a:r>
              <a:rPr dirty="0" spc="-215"/>
              <a:t>ры</a:t>
            </a:r>
            <a:r>
              <a:rPr dirty="0" spc="-245"/>
              <a:t> </a:t>
            </a:r>
            <a:r>
              <a:rPr dirty="0" spc="-60"/>
              <a:t>р</a:t>
            </a:r>
            <a:r>
              <a:rPr dirty="0" spc="-80"/>
              <a:t>е</a:t>
            </a:r>
            <a:r>
              <a:rPr dirty="0" spc="-114"/>
              <a:t>али</a:t>
            </a:r>
            <a:r>
              <a:rPr dirty="0" spc="-110"/>
              <a:t>з</a:t>
            </a:r>
            <a:r>
              <a:rPr dirty="0" spc="-65"/>
              <a:t>ации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204731" y="3887533"/>
            <a:ext cx="3598545" cy="2970530"/>
            <a:chOff x="8204731" y="3887533"/>
            <a:chExt cx="3598545" cy="29705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04731" y="4068206"/>
              <a:ext cx="3598209" cy="27897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44839" y="4108703"/>
              <a:ext cx="3285744" cy="24825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72699" y="3896867"/>
              <a:ext cx="1583435" cy="15834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168128" y="3892295"/>
              <a:ext cx="1593215" cy="1593215"/>
            </a:xfrm>
            <a:custGeom>
              <a:avLst/>
              <a:gdLst/>
              <a:ahLst/>
              <a:cxnLst/>
              <a:rect l="l" t="t" r="r" b="b"/>
              <a:pathLst>
                <a:path w="1593215" h="1593214">
                  <a:moveTo>
                    <a:pt x="796290" y="0"/>
                  </a:moveTo>
                  <a:lnTo>
                    <a:pt x="877824" y="3936"/>
                  </a:lnTo>
                  <a:lnTo>
                    <a:pt x="956818" y="16382"/>
                  </a:lnTo>
                  <a:lnTo>
                    <a:pt x="1033018" y="35940"/>
                  </a:lnTo>
                  <a:lnTo>
                    <a:pt x="1106551" y="62610"/>
                  </a:lnTo>
                  <a:lnTo>
                    <a:pt x="1175893" y="96138"/>
                  </a:lnTo>
                  <a:lnTo>
                    <a:pt x="1241806" y="136143"/>
                  </a:lnTo>
                  <a:lnTo>
                    <a:pt x="1302893" y="181990"/>
                  </a:lnTo>
                  <a:lnTo>
                    <a:pt x="1359535" y="233552"/>
                  </a:lnTo>
                  <a:lnTo>
                    <a:pt x="1411097" y="289813"/>
                  </a:lnTo>
                  <a:lnTo>
                    <a:pt x="1456563" y="351281"/>
                  </a:lnTo>
                  <a:lnTo>
                    <a:pt x="1496441" y="416686"/>
                  </a:lnTo>
                  <a:lnTo>
                    <a:pt x="1529969" y="486536"/>
                  </a:lnTo>
                  <a:lnTo>
                    <a:pt x="1556766" y="559688"/>
                  </a:lnTo>
                  <a:lnTo>
                    <a:pt x="1576324" y="635888"/>
                  </a:lnTo>
                  <a:lnTo>
                    <a:pt x="1588643" y="714882"/>
                  </a:lnTo>
                  <a:lnTo>
                    <a:pt x="1592707" y="796289"/>
                  </a:lnTo>
                  <a:lnTo>
                    <a:pt x="1588643" y="877823"/>
                  </a:lnTo>
                  <a:lnTo>
                    <a:pt x="1576324" y="956817"/>
                  </a:lnTo>
                  <a:lnTo>
                    <a:pt x="1556766" y="1033017"/>
                  </a:lnTo>
                  <a:lnTo>
                    <a:pt x="1529969" y="1106550"/>
                  </a:lnTo>
                  <a:lnTo>
                    <a:pt x="1496441" y="1175892"/>
                  </a:lnTo>
                  <a:lnTo>
                    <a:pt x="1456563" y="1241805"/>
                  </a:lnTo>
                  <a:lnTo>
                    <a:pt x="1411097" y="1302892"/>
                  </a:lnTo>
                  <a:lnTo>
                    <a:pt x="1359535" y="1359534"/>
                  </a:lnTo>
                  <a:lnTo>
                    <a:pt x="1302893" y="1411096"/>
                  </a:lnTo>
                  <a:lnTo>
                    <a:pt x="1241806" y="1456562"/>
                  </a:lnTo>
                  <a:lnTo>
                    <a:pt x="1175893" y="1496440"/>
                  </a:lnTo>
                  <a:lnTo>
                    <a:pt x="1106551" y="1529968"/>
                  </a:lnTo>
                  <a:lnTo>
                    <a:pt x="1033018" y="1556765"/>
                  </a:lnTo>
                  <a:lnTo>
                    <a:pt x="956818" y="1576323"/>
                  </a:lnTo>
                  <a:lnTo>
                    <a:pt x="877824" y="1588642"/>
                  </a:lnTo>
                  <a:lnTo>
                    <a:pt x="796290" y="1592706"/>
                  </a:lnTo>
                  <a:lnTo>
                    <a:pt x="714883" y="1588642"/>
                  </a:lnTo>
                  <a:lnTo>
                    <a:pt x="635889" y="1576323"/>
                  </a:lnTo>
                  <a:lnTo>
                    <a:pt x="559689" y="1556765"/>
                  </a:lnTo>
                  <a:lnTo>
                    <a:pt x="486537" y="1529968"/>
                  </a:lnTo>
                  <a:lnTo>
                    <a:pt x="416687" y="1496440"/>
                  </a:lnTo>
                  <a:lnTo>
                    <a:pt x="351282" y="1456562"/>
                  </a:lnTo>
                  <a:lnTo>
                    <a:pt x="289814" y="1411096"/>
                  </a:lnTo>
                  <a:lnTo>
                    <a:pt x="233553" y="1359534"/>
                  </a:lnTo>
                  <a:lnTo>
                    <a:pt x="181991" y="1302892"/>
                  </a:lnTo>
                  <a:lnTo>
                    <a:pt x="136144" y="1241805"/>
                  </a:lnTo>
                  <a:lnTo>
                    <a:pt x="96139" y="1175892"/>
                  </a:lnTo>
                  <a:lnTo>
                    <a:pt x="62611" y="1106550"/>
                  </a:lnTo>
                  <a:lnTo>
                    <a:pt x="35941" y="1033017"/>
                  </a:lnTo>
                  <a:lnTo>
                    <a:pt x="16383" y="956817"/>
                  </a:lnTo>
                  <a:lnTo>
                    <a:pt x="3937" y="877823"/>
                  </a:lnTo>
                  <a:lnTo>
                    <a:pt x="0" y="796289"/>
                  </a:lnTo>
                  <a:lnTo>
                    <a:pt x="3937" y="714882"/>
                  </a:lnTo>
                  <a:lnTo>
                    <a:pt x="16383" y="635888"/>
                  </a:lnTo>
                  <a:lnTo>
                    <a:pt x="35941" y="559688"/>
                  </a:lnTo>
                  <a:lnTo>
                    <a:pt x="62611" y="486536"/>
                  </a:lnTo>
                  <a:lnTo>
                    <a:pt x="96139" y="416686"/>
                  </a:lnTo>
                  <a:lnTo>
                    <a:pt x="136144" y="351281"/>
                  </a:lnTo>
                  <a:lnTo>
                    <a:pt x="181991" y="289813"/>
                  </a:lnTo>
                  <a:lnTo>
                    <a:pt x="233553" y="233552"/>
                  </a:lnTo>
                  <a:lnTo>
                    <a:pt x="289814" y="181990"/>
                  </a:lnTo>
                  <a:lnTo>
                    <a:pt x="351282" y="136143"/>
                  </a:lnTo>
                  <a:lnTo>
                    <a:pt x="416687" y="96138"/>
                  </a:lnTo>
                  <a:lnTo>
                    <a:pt x="486537" y="62610"/>
                  </a:lnTo>
                  <a:lnTo>
                    <a:pt x="559689" y="35940"/>
                  </a:lnTo>
                  <a:lnTo>
                    <a:pt x="635889" y="16382"/>
                  </a:lnTo>
                  <a:lnTo>
                    <a:pt x="714883" y="3936"/>
                  </a:lnTo>
                  <a:lnTo>
                    <a:pt x="796290" y="0"/>
                  </a:lnTo>
                  <a:close/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4286605" y="3887723"/>
            <a:ext cx="3601720" cy="2970530"/>
            <a:chOff x="4286605" y="3887723"/>
            <a:chExt cx="3601720" cy="297053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6605" y="4068206"/>
              <a:ext cx="3601128" cy="27897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26635" y="4108703"/>
              <a:ext cx="3288791" cy="24825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98107" y="3887723"/>
              <a:ext cx="1592579" cy="1591055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372895" y="3887723"/>
            <a:ext cx="3598545" cy="2970530"/>
            <a:chOff x="372895" y="3887723"/>
            <a:chExt cx="3598545" cy="297053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2895" y="4068206"/>
              <a:ext cx="3598209" cy="278979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3003" y="4108703"/>
              <a:ext cx="3285744" cy="24825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81428" y="3887723"/>
              <a:ext cx="1592580" cy="159105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49046" y="5065521"/>
            <a:ext cx="111696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25">
                <a:solidFill>
                  <a:srgbClr val="EE975B"/>
                </a:solidFill>
                <a:latin typeface="Tahoma"/>
                <a:cs typeface="Tahoma"/>
              </a:rPr>
              <a:t>Т</a:t>
            </a:r>
            <a:r>
              <a:rPr dirty="0" sz="1500" spc="30">
                <a:solidFill>
                  <a:srgbClr val="EE975B"/>
                </a:solidFill>
                <a:latin typeface="Tahoma"/>
                <a:cs typeface="Tahoma"/>
              </a:rPr>
              <a:t>е</a:t>
            </a:r>
            <a:r>
              <a:rPr dirty="0" sz="1500" spc="70">
                <a:solidFill>
                  <a:srgbClr val="EE975B"/>
                </a:solidFill>
                <a:latin typeface="Tahoma"/>
                <a:cs typeface="Tahoma"/>
              </a:rPr>
              <a:t>х</a:t>
            </a:r>
            <a:r>
              <a:rPr dirty="0" sz="1500" spc="70">
                <a:solidFill>
                  <a:srgbClr val="EE975B"/>
                </a:solidFill>
                <a:latin typeface="Tahoma"/>
                <a:cs typeface="Tahoma"/>
              </a:rPr>
              <a:t>но</a:t>
            </a:r>
            <a:r>
              <a:rPr dirty="0" sz="1500" spc="65">
                <a:solidFill>
                  <a:srgbClr val="EE975B"/>
                </a:solidFill>
                <a:latin typeface="Tahoma"/>
                <a:cs typeface="Tahoma"/>
              </a:rPr>
              <a:t>л</a:t>
            </a:r>
            <a:r>
              <a:rPr dirty="0" sz="1500" spc="50">
                <a:solidFill>
                  <a:srgbClr val="EE975B"/>
                </a:solidFill>
                <a:latin typeface="Tahoma"/>
                <a:cs typeface="Tahoma"/>
              </a:rPr>
              <a:t>ог</a:t>
            </a:r>
            <a:r>
              <a:rPr dirty="0" sz="1500" spc="45">
                <a:solidFill>
                  <a:srgbClr val="EE975B"/>
                </a:solidFill>
                <a:latin typeface="Tahoma"/>
                <a:cs typeface="Tahoma"/>
              </a:rPr>
              <a:t>и</a:t>
            </a:r>
            <a:r>
              <a:rPr dirty="0" sz="1500" spc="70">
                <a:solidFill>
                  <a:srgbClr val="EE975B"/>
                </a:solidFill>
                <a:latin typeface="Tahoma"/>
                <a:cs typeface="Tahoma"/>
              </a:rPr>
              <a:t>и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64558" y="5065521"/>
            <a:ext cx="101473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145">
                <a:solidFill>
                  <a:srgbClr val="EE975B"/>
                </a:solidFill>
                <a:latin typeface="Tahoma"/>
                <a:cs typeface="Tahoma"/>
              </a:rPr>
              <a:t>М</a:t>
            </a:r>
            <a:r>
              <a:rPr dirty="0" sz="1500" spc="105">
                <a:solidFill>
                  <a:srgbClr val="EE975B"/>
                </a:solidFill>
                <a:latin typeface="Tahoma"/>
                <a:cs typeface="Tahoma"/>
              </a:rPr>
              <a:t>е</a:t>
            </a:r>
            <a:r>
              <a:rPr dirty="0" sz="1500" spc="85">
                <a:solidFill>
                  <a:srgbClr val="EE975B"/>
                </a:solidFill>
                <a:latin typeface="Tahoma"/>
                <a:cs typeface="Tahoma"/>
              </a:rPr>
              <a:t>диц</a:t>
            </a:r>
            <a:r>
              <a:rPr dirty="0" sz="1500" spc="75">
                <a:solidFill>
                  <a:srgbClr val="EE975B"/>
                </a:solidFill>
                <a:latin typeface="Tahoma"/>
                <a:cs typeface="Tahoma"/>
              </a:rPr>
              <a:t>и</a:t>
            </a:r>
            <a:r>
              <a:rPr dirty="0" sz="1500" spc="105">
                <a:solidFill>
                  <a:srgbClr val="EE975B"/>
                </a:solidFill>
                <a:latin typeface="Tahoma"/>
                <a:cs typeface="Tahoma"/>
              </a:rPr>
              <a:t>на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64558" y="5514847"/>
            <a:ext cx="2355215" cy="709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5"/>
              </a:spcBef>
            </a:pPr>
            <a:r>
              <a:rPr dirty="0" sz="1300" spc="70">
                <a:latin typeface="Tahoma"/>
                <a:cs typeface="Tahoma"/>
              </a:rPr>
              <a:t>Разработка </a:t>
            </a:r>
            <a:r>
              <a:rPr dirty="0" sz="1300" spc="75">
                <a:latin typeface="Tahoma"/>
                <a:cs typeface="Tahoma"/>
              </a:rPr>
              <a:t>экспресс-теста </a:t>
            </a:r>
            <a:r>
              <a:rPr dirty="0" sz="1300" spc="-395">
                <a:latin typeface="Tahoma"/>
                <a:cs typeface="Tahoma"/>
              </a:rPr>
              <a:t> </a:t>
            </a:r>
            <a:r>
              <a:rPr dirty="0" sz="1300" spc="90">
                <a:latin typeface="Tahoma"/>
                <a:cs typeface="Tahoma"/>
              </a:rPr>
              <a:t>на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65">
                <a:latin typeface="Tahoma"/>
                <a:cs typeface="Tahoma"/>
              </a:rPr>
              <a:t>короновирус</a:t>
            </a:r>
            <a:r>
              <a:rPr dirty="0" sz="1300" spc="-45">
                <a:latin typeface="Tahoma"/>
                <a:cs typeface="Tahoma"/>
              </a:rPr>
              <a:t> </a:t>
            </a:r>
            <a:r>
              <a:rPr dirty="0" sz="1300" spc="130">
                <a:latin typeface="Tahoma"/>
                <a:cs typeface="Tahoma"/>
              </a:rPr>
              <a:t>с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30">
                <a:latin typeface="Tahoma"/>
                <a:cs typeface="Tahoma"/>
              </a:rPr>
              <a:t>точностью </a:t>
            </a:r>
            <a:r>
              <a:rPr dirty="0" sz="1300" spc="-390">
                <a:latin typeface="Tahoma"/>
                <a:cs typeface="Tahoma"/>
              </a:rPr>
              <a:t> </a:t>
            </a:r>
            <a:r>
              <a:rPr dirty="0" sz="1300" spc="60">
                <a:latin typeface="Tahoma"/>
                <a:cs typeface="Tahoma"/>
              </a:rPr>
              <a:t>системы</a:t>
            </a:r>
            <a:r>
              <a:rPr dirty="0" sz="1300" spc="-100">
                <a:latin typeface="Tahoma"/>
                <a:cs typeface="Tahoma"/>
              </a:rPr>
              <a:t> </a:t>
            </a:r>
            <a:r>
              <a:rPr dirty="0" sz="1300" spc="65">
                <a:latin typeface="Tahoma"/>
                <a:cs typeface="Tahoma"/>
              </a:rPr>
              <a:t>более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35">
                <a:latin typeface="Tahoma"/>
                <a:cs typeface="Tahoma"/>
              </a:rPr>
              <a:t>90%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94572" y="4950079"/>
            <a:ext cx="2845435" cy="1473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714500">
              <a:lnSpc>
                <a:spcPct val="100000"/>
              </a:lnSpc>
              <a:spcBef>
                <a:spcPts val="100"/>
              </a:spcBef>
            </a:pPr>
            <a:r>
              <a:rPr dirty="0" sz="1500" spc="229">
                <a:solidFill>
                  <a:srgbClr val="EE975B"/>
                </a:solidFill>
                <a:latin typeface="Tahoma"/>
                <a:cs typeface="Tahoma"/>
              </a:rPr>
              <a:t>Э</a:t>
            </a:r>
            <a:r>
              <a:rPr dirty="0" sz="1500" spc="105">
                <a:solidFill>
                  <a:srgbClr val="EE975B"/>
                </a:solidFill>
                <a:latin typeface="Tahoma"/>
                <a:cs typeface="Tahoma"/>
              </a:rPr>
              <a:t>к</a:t>
            </a:r>
            <a:r>
              <a:rPr dirty="0" sz="1500" spc="95">
                <a:solidFill>
                  <a:srgbClr val="EE975B"/>
                </a:solidFill>
                <a:latin typeface="Tahoma"/>
                <a:cs typeface="Tahoma"/>
              </a:rPr>
              <a:t>с</a:t>
            </a:r>
            <a:r>
              <a:rPr dirty="0" sz="1500" spc="65">
                <a:solidFill>
                  <a:srgbClr val="EE975B"/>
                </a:solidFill>
                <a:latin typeface="Tahoma"/>
                <a:cs typeface="Tahoma"/>
              </a:rPr>
              <a:t>п</a:t>
            </a:r>
            <a:r>
              <a:rPr dirty="0" sz="1500" spc="65">
                <a:solidFill>
                  <a:srgbClr val="EE975B"/>
                </a:solidFill>
                <a:latin typeface="Tahoma"/>
                <a:cs typeface="Tahoma"/>
              </a:rPr>
              <a:t>е</a:t>
            </a:r>
            <a:r>
              <a:rPr dirty="0" sz="1500" spc="40">
                <a:solidFill>
                  <a:srgbClr val="EE975B"/>
                </a:solidFill>
                <a:latin typeface="Tahoma"/>
                <a:cs typeface="Tahoma"/>
              </a:rPr>
              <a:t>рт</a:t>
            </a:r>
            <a:r>
              <a:rPr dirty="0" sz="1500" spc="65">
                <a:solidFill>
                  <a:srgbClr val="EE975B"/>
                </a:solidFill>
                <a:latin typeface="Tahoma"/>
                <a:cs typeface="Tahoma"/>
              </a:rPr>
              <a:t>и</a:t>
            </a:r>
            <a:r>
              <a:rPr dirty="0" sz="1500" spc="70">
                <a:solidFill>
                  <a:srgbClr val="EE975B"/>
                </a:solidFill>
                <a:latin typeface="Tahoma"/>
                <a:cs typeface="Tahoma"/>
              </a:rPr>
              <a:t>за  </a:t>
            </a:r>
            <a:r>
              <a:rPr dirty="0" sz="1500" spc="75">
                <a:solidFill>
                  <a:srgbClr val="EE975B"/>
                </a:solidFill>
                <a:latin typeface="Tahoma"/>
                <a:cs typeface="Tahoma"/>
              </a:rPr>
              <a:t>ландшафта</a:t>
            </a:r>
            <a:endParaRPr sz="1500">
              <a:latin typeface="Tahoma"/>
              <a:cs typeface="Tahoma"/>
            </a:endParaRPr>
          </a:p>
          <a:p>
            <a:pPr marL="12700" marR="976630">
              <a:lnSpc>
                <a:spcPts val="1400"/>
              </a:lnSpc>
              <a:spcBef>
                <a:spcPts val="1000"/>
              </a:spcBef>
            </a:pPr>
            <a:r>
              <a:rPr dirty="0" sz="1300" spc="195">
                <a:latin typeface="Tahoma"/>
                <a:cs typeface="Tahoma"/>
              </a:rPr>
              <a:t>С</a:t>
            </a:r>
            <a:r>
              <a:rPr dirty="0" sz="1300" spc="65">
                <a:latin typeface="Tahoma"/>
                <a:cs typeface="Tahoma"/>
              </a:rPr>
              <a:t>о</a:t>
            </a:r>
            <a:r>
              <a:rPr dirty="0" sz="1300" spc="10">
                <a:latin typeface="Tahoma"/>
                <a:cs typeface="Tahoma"/>
              </a:rPr>
              <a:t>з</a:t>
            </a:r>
            <a:r>
              <a:rPr dirty="0" sz="1300" spc="85">
                <a:latin typeface="Tahoma"/>
                <a:cs typeface="Tahoma"/>
              </a:rPr>
              <a:t>д</a:t>
            </a:r>
            <a:r>
              <a:rPr dirty="0" sz="1300" spc="90">
                <a:latin typeface="Tahoma"/>
                <a:cs typeface="Tahoma"/>
              </a:rPr>
              <a:t>ан</a:t>
            </a:r>
            <a:r>
              <a:rPr dirty="0" sz="1300" spc="50">
                <a:latin typeface="Tahoma"/>
                <a:cs typeface="Tahoma"/>
              </a:rPr>
              <a:t>и</a:t>
            </a:r>
            <a:r>
              <a:rPr dirty="0" sz="1300" spc="65">
                <a:latin typeface="Tahoma"/>
                <a:cs typeface="Tahoma"/>
              </a:rPr>
              <a:t>е</a:t>
            </a:r>
            <a:r>
              <a:rPr dirty="0" sz="1300" spc="-85">
                <a:latin typeface="Tahoma"/>
                <a:cs typeface="Tahoma"/>
              </a:rPr>
              <a:t> </a:t>
            </a:r>
            <a:r>
              <a:rPr dirty="0" sz="1300" spc="55">
                <a:latin typeface="Tahoma"/>
                <a:cs typeface="Tahoma"/>
              </a:rPr>
              <a:t>уст</a:t>
            </a:r>
            <a:r>
              <a:rPr dirty="0" sz="1300" spc="55">
                <a:latin typeface="Tahoma"/>
                <a:cs typeface="Tahoma"/>
              </a:rPr>
              <a:t>о</a:t>
            </a:r>
            <a:r>
              <a:rPr dirty="0" sz="1300" spc="50">
                <a:latin typeface="Tahoma"/>
                <a:cs typeface="Tahoma"/>
              </a:rPr>
              <a:t>й</a:t>
            </a:r>
            <a:r>
              <a:rPr dirty="0" sz="1300" spc="-5">
                <a:latin typeface="Tahoma"/>
                <a:cs typeface="Tahoma"/>
              </a:rPr>
              <a:t>ч</a:t>
            </a:r>
            <a:r>
              <a:rPr dirty="0" sz="1300" spc="50">
                <a:latin typeface="Tahoma"/>
                <a:cs typeface="Tahoma"/>
              </a:rPr>
              <a:t>и</a:t>
            </a:r>
            <a:r>
              <a:rPr dirty="0" sz="1300" spc="35">
                <a:latin typeface="Tahoma"/>
                <a:cs typeface="Tahoma"/>
              </a:rPr>
              <a:t>во</a:t>
            </a:r>
            <a:r>
              <a:rPr dirty="0" sz="1300" spc="15">
                <a:latin typeface="Tahoma"/>
                <a:cs typeface="Tahoma"/>
              </a:rPr>
              <a:t>г</a:t>
            </a:r>
            <a:r>
              <a:rPr dirty="0" sz="1300" spc="55">
                <a:latin typeface="Tahoma"/>
                <a:cs typeface="Tahoma"/>
              </a:rPr>
              <a:t>о  </a:t>
            </a:r>
            <a:r>
              <a:rPr dirty="0" sz="1300" spc="50">
                <a:latin typeface="Tahoma"/>
                <a:cs typeface="Tahoma"/>
              </a:rPr>
              <a:t>ландшафтного</a:t>
            </a:r>
            <a:r>
              <a:rPr dirty="0" sz="1300" spc="-80">
                <a:latin typeface="Tahoma"/>
                <a:cs typeface="Tahoma"/>
              </a:rPr>
              <a:t> </a:t>
            </a:r>
            <a:r>
              <a:rPr dirty="0" sz="1300" spc="85">
                <a:latin typeface="Tahoma"/>
                <a:cs typeface="Tahoma"/>
              </a:rPr>
              <a:t>парка</a:t>
            </a:r>
            <a:endParaRPr sz="1300">
              <a:latin typeface="Tahoma"/>
              <a:cs typeface="Tahoma"/>
            </a:endParaRPr>
          </a:p>
          <a:p>
            <a:pPr marL="12700" marR="5080">
              <a:lnSpc>
                <a:spcPct val="90000"/>
              </a:lnSpc>
              <a:spcBef>
                <a:spcPts val="590"/>
              </a:spcBef>
            </a:pPr>
            <a:r>
              <a:rPr dirty="0" sz="1050" spc="120">
                <a:latin typeface="Tahoma"/>
                <a:cs typeface="Tahoma"/>
              </a:rPr>
              <a:t>Исс</a:t>
            </a:r>
            <a:r>
              <a:rPr dirty="0" sz="1050" spc="10">
                <a:latin typeface="Tahoma"/>
                <a:cs typeface="Tahoma"/>
              </a:rPr>
              <a:t>л</a:t>
            </a:r>
            <a:r>
              <a:rPr dirty="0" sz="1050" spc="60">
                <a:latin typeface="Tahoma"/>
                <a:cs typeface="Tahoma"/>
              </a:rPr>
              <a:t>е</a:t>
            </a:r>
            <a:r>
              <a:rPr dirty="0" sz="1050" spc="55">
                <a:latin typeface="Tahoma"/>
                <a:cs typeface="Tahoma"/>
              </a:rPr>
              <a:t>д</a:t>
            </a:r>
            <a:r>
              <a:rPr dirty="0" sz="1050" spc="70">
                <a:latin typeface="Tahoma"/>
                <a:cs typeface="Tahoma"/>
              </a:rPr>
              <a:t>о</a:t>
            </a:r>
            <a:r>
              <a:rPr dirty="0" sz="1050" spc="20">
                <a:latin typeface="Tahoma"/>
                <a:cs typeface="Tahoma"/>
              </a:rPr>
              <a:t>в</a:t>
            </a:r>
            <a:r>
              <a:rPr dirty="0" sz="1050" spc="65">
                <a:latin typeface="Tahoma"/>
                <a:cs typeface="Tahoma"/>
              </a:rPr>
              <a:t>ание</a:t>
            </a:r>
            <a:r>
              <a:rPr dirty="0" sz="1050" spc="-100">
                <a:latin typeface="Tahoma"/>
                <a:cs typeface="Tahoma"/>
              </a:rPr>
              <a:t> </a:t>
            </a:r>
            <a:r>
              <a:rPr dirty="0" sz="1050" spc="30">
                <a:latin typeface="Tahoma"/>
                <a:cs typeface="Tahoma"/>
              </a:rPr>
              <a:t>п</a:t>
            </a:r>
            <a:r>
              <a:rPr dirty="0" sz="1050" spc="70">
                <a:latin typeface="Tahoma"/>
                <a:cs typeface="Tahoma"/>
              </a:rPr>
              <a:t>о</a:t>
            </a:r>
            <a:r>
              <a:rPr dirty="0" sz="1050" spc="10">
                <a:latin typeface="Tahoma"/>
                <a:cs typeface="Tahoma"/>
              </a:rPr>
              <a:t>л</a:t>
            </a:r>
            <a:r>
              <a:rPr dirty="0" sz="1050" spc="35">
                <a:latin typeface="Tahoma"/>
                <a:cs typeface="Tahoma"/>
              </a:rPr>
              <a:t>иг</a:t>
            </a:r>
            <a:r>
              <a:rPr dirty="0" sz="1050" spc="45">
                <a:latin typeface="Tahoma"/>
                <a:cs typeface="Tahoma"/>
              </a:rPr>
              <a:t>о</a:t>
            </a:r>
            <a:r>
              <a:rPr dirty="0" sz="1050" spc="80">
                <a:latin typeface="Tahoma"/>
                <a:cs typeface="Tahoma"/>
              </a:rPr>
              <a:t>на</a:t>
            </a:r>
            <a:r>
              <a:rPr dirty="0" sz="1050" spc="-100">
                <a:latin typeface="Tahoma"/>
                <a:cs typeface="Tahoma"/>
              </a:rPr>
              <a:t> </a:t>
            </a:r>
            <a:r>
              <a:rPr dirty="0" sz="1050" spc="60">
                <a:latin typeface="Tahoma"/>
                <a:cs typeface="Tahoma"/>
              </a:rPr>
              <a:t>д</a:t>
            </a:r>
            <a:r>
              <a:rPr dirty="0" sz="1050" spc="10">
                <a:latin typeface="Tahoma"/>
                <a:cs typeface="Tahoma"/>
              </a:rPr>
              <a:t>л</a:t>
            </a:r>
            <a:r>
              <a:rPr dirty="0" sz="1050" spc="-10">
                <a:latin typeface="Tahoma"/>
                <a:cs typeface="Tahoma"/>
              </a:rPr>
              <a:t>я</a:t>
            </a:r>
            <a:r>
              <a:rPr dirty="0" sz="1050" spc="-60">
                <a:latin typeface="Tahoma"/>
                <a:cs typeface="Tahoma"/>
              </a:rPr>
              <a:t> </a:t>
            </a:r>
            <a:r>
              <a:rPr dirty="0" sz="1050" spc="55">
                <a:latin typeface="Tahoma"/>
                <a:cs typeface="Tahoma"/>
              </a:rPr>
              <a:t>м</a:t>
            </a:r>
            <a:r>
              <a:rPr dirty="0" sz="1050" spc="45">
                <a:latin typeface="Tahoma"/>
                <a:cs typeface="Tahoma"/>
              </a:rPr>
              <a:t>и</a:t>
            </a:r>
            <a:r>
              <a:rPr dirty="0" sz="1050" spc="40">
                <a:latin typeface="Tahoma"/>
                <a:cs typeface="Tahoma"/>
              </a:rPr>
              <a:t>н</a:t>
            </a:r>
            <a:r>
              <a:rPr dirty="0" sz="1050" spc="40">
                <a:latin typeface="Tahoma"/>
                <a:cs typeface="Tahoma"/>
              </a:rPr>
              <a:t>имиз</a:t>
            </a:r>
            <a:r>
              <a:rPr dirty="0" sz="1050" spc="55">
                <a:latin typeface="Tahoma"/>
                <a:cs typeface="Tahoma"/>
              </a:rPr>
              <a:t>ации  </a:t>
            </a:r>
            <a:r>
              <a:rPr dirty="0" sz="1050" spc="55">
                <a:latin typeface="Tahoma"/>
                <a:cs typeface="Tahoma"/>
              </a:rPr>
              <a:t>н</a:t>
            </a:r>
            <a:r>
              <a:rPr dirty="0" sz="1050" spc="40">
                <a:latin typeface="Tahoma"/>
                <a:cs typeface="Tahoma"/>
              </a:rPr>
              <a:t>е</a:t>
            </a:r>
            <a:r>
              <a:rPr dirty="0" sz="1050" spc="-10">
                <a:latin typeface="Tahoma"/>
                <a:cs typeface="Tahoma"/>
              </a:rPr>
              <a:t>г</a:t>
            </a:r>
            <a:r>
              <a:rPr dirty="0" sz="1050" spc="45">
                <a:latin typeface="Tahoma"/>
                <a:cs typeface="Tahoma"/>
              </a:rPr>
              <a:t>ат</a:t>
            </a:r>
            <a:r>
              <a:rPr dirty="0" sz="1050" spc="45">
                <a:latin typeface="Tahoma"/>
                <a:cs typeface="Tahoma"/>
              </a:rPr>
              <a:t>ивно</a:t>
            </a:r>
            <a:r>
              <a:rPr dirty="0" sz="1050" spc="-20">
                <a:latin typeface="Tahoma"/>
                <a:cs typeface="Tahoma"/>
              </a:rPr>
              <a:t>г</a:t>
            </a:r>
            <a:r>
              <a:rPr dirty="0" sz="1050" spc="70">
                <a:latin typeface="Tahoma"/>
                <a:cs typeface="Tahoma"/>
              </a:rPr>
              <a:t>о</a:t>
            </a:r>
            <a:r>
              <a:rPr dirty="0" sz="1050" spc="-110">
                <a:latin typeface="Tahoma"/>
                <a:cs typeface="Tahoma"/>
              </a:rPr>
              <a:t> </a:t>
            </a:r>
            <a:r>
              <a:rPr dirty="0" sz="1050" spc="20">
                <a:latin typeface="Tahoma"/>
                <a:cs typeface="Tahoma"/>
              </a:rPr>
              <a:t>в</a:t>
            </a:r>
            <a:r>
              <a:rPr dirty="0" sz="1050" spc="70">
                <a:latin typeface="Tahoma"/>
                <a:cs typeface="Tahoma"/>
              </a:rPr>
              <a:t>о</a:t>
            </a:r>
            <a:r>
              <a:rPr dirty="0" sz="1050" spc="20">
                <a:latin typeface="Tahoma"/>
                <a:cs typeface="Tahoma"/>
              </a:rPr>
              <a:t>з</a:t>
            </a:r>
            <a:r>
              <a:rPr dirty="0" sz="1050" spc="60">
                <a:latin typeface="Tahoma"/>
                <a:cs typeface="Tahoma"/>
              </a:rPr>
              <a:t>д</a:t>
            </a:r>
            <a:r>
              <a:rPr dirty="0" sz="1050" spc="50">
                <a:latin typeface="Tahoma"/>
                <a:cs typeface="Tahoma"/>
              </a:rPr>
              <a:t>е</a:t>
            </a:r>
            <a:r>
              <a:rPr dirty="0" sz="1050" spc="50">
                <a:latin typeface="Tahoma"/>
                <a:cs typeface="Tahoma"/>
              </a:rPr>
              <a:t>й</a:t>
            </a:r>
            <a:r>
              <a:rPr dirty="0" sz="1050" spc="40">
                <a:latin typeface="Tahoma"/>
                <a:cs typeface="Tahoma"/>
              </a:rPr>
              <a:t>ст</a:t>
            </a:r>
            <a:r>
              <a:rPr dirty="0" sz="1050" spc="10">
                <a:latin typeface="Tahoma"/>
                <a:cs typeface="Tahoma"/>
              </a:rPr>
              <a:t>в</a:t>
            </a:r>
            <a:r>
              <a:rPr dirty="0" sz="1050" spc="15">
                <a:latin typeface="Tahoma"/>
                <a:cs typeface="Tahoma"/>
              </a:rPr>
              <a:t>ия</a:t>
            </a:r>
            <a:r>
              <a:rPr dirty="0" sz="1050" spc="-90">
                <a:latin typeface="Tahoma"/>
                <a:cs typeface="Tahoma"/>
              </a:rPr>
              <a:t> </a:t>
            </a:r>
            <a:r>
              <a:rPr dirty="0" sz="1050" spc="80">
                <a:latin typeface="Tahoma"/>
                <a:cs typeface="Tahoma"/>
              </a:rPr>
              <a:t>на</a:t>
            </a:r>
            <a:r>
              <a:rPr dirty="0" sz="1050" spc="-80">
                <a:latin typeface="Tahoma"/>
                <a:cs typeface="Tahoma"/>
              </a:rPr>
              <a:t> </a:t>
            </a:r>
            <a:r>
              <a:rPr dirty="0" sz="1050" spc="70">
                <a:latin typeface="Tahoma"/>
                <a:cs typeface="Tahoma"/>
              </a:rPr>
              <a:t>о</a:t>
            </a:r>
            <a:r>
              <a:rPr dirty="0" sz="1050" spc="15">
                <a:latin typeface="Tahoma"/>
                <a:cs typeface="Tahoma"/>
              </a:rPr>
              <a:t>к</a:t>
            </a:r>
            <a:r>
              <a:rPr dirty="0" sz="1050" spc="70">
                <a:latin typeface="Tahoma"/>
                <a:cs typeface="Tahoma"/>
              </a:rPr>
              <a:t>р</a:t>
            </a:r>
            <a:r>
              <a:rPr dirty="0" sz="1050" spc="70">
                <a:latin typeface="Tahoma"/>
                <a:cs typeface="Tahoma"/>
              </a:rPr>
              <a:t>у</a:t>
            </a:r>
            <a:r>
              <a:rPr dirty="0" sz="1050" spc="90">
                <a:latin typeface="Tahoma"/>
                <a:cs typeface="Tahoma"/>
              </a:rPr>
              <a:t>ж</a:t>
            </a:r>
            <a:r>
              <a:rPr dirty="0" sz="1050" spc="50">
                <a:latin typeface="Tahoma"/>
                <a:cs typeface="Tahoma"/>
              </a:rPr>
              <a:t>а</a:t>
            </a:r>
            <a:r>
              <a:rPr dirty="0" sz="1050" spc="35">
                <a:latin typeface="Tahoma"/>
                <a:cs typeface="Tahoma"/>
              </a:rPr>
              <a:t>ю</a:t>
            </a:r>
            <a:r>
              <a:rPr dirty="0" sz="1050" spc="60">
                <a:latin typeface="Tahoma"/>
                <a:cs typeface="Tahoma"/>
              </a:rPr>
              <a:t>щ</a:t>
            </a:r>
            <a:r>
              <a:rPr dirty="0" sz="1050" spc="30">
                <a:latin typeface="Tahoma"/>
                <a:cs typeface="Tahoma"/>
              </a:rPr>
              <a:t>у</a:t>
            </a:r>
            <a:r>
              <a:rPr dirty="0" sz="1050" spc="25">
                <a:latin typeface="Tahoma"/>
                <a:cs typeface="Tahoma"/>
              </a:rPr>
              <a:t>ю  </a:t>
            </a:r>
            <a:r>
              <a:rPr dirty="0" sz="1050" spc="70">
                <a:latin typeface="Tahoma"/>
                <a:cs typeface="Tahoma"/>
              </a:rPr>
              <a:t>среду</a:t>
            </a:r>
            <a:r>
              <a:rPr dirty="0" sz="1050" spc="-90">
                <a:latin typeface="Tahoma"/>
                <a:cs typeface="Tahoma"/>
              </a:rPr>
              <a:t> </a:t>
            </a:r>
            <a:r>
              <a:rPr dirty="0" sz="1050" spc="25">
                <a:latin typeface="Tahoma"/>
                <a:cs typeface="Tahoma"/>
              </a:rPr>
              <a:t>от</a:t>
            </a:r>
            <a:r>
              <a:rPr dirty="0" sz="1050" spc="-70">
                <a:latin typeface="Tahoma"/>
                <a:cs typeface="Tahoma"/>
              </a:rPr>
              <a:t> </a:t>
            </a:r>
            <a:r>
              <a:rPr dirty="0" sz="1050" spc="45">
                <a:latin typeface="Tahoma"/>
                <a:cs typeface="Tahoma"/>
              </a:rPr>
              <a:t>предшествующей</a:t>
            </a:r>
            <a:r>
              <a:rPr dirty="0" sz="1050" spc="-100">
                <a:latin typeface="Tahoma"/>
                <a:cs typeface="Tahoma"/>
              </a:rPr>
              <a:t> </a:t>
            </a:r>
            <a:r>
              <a:rPr dirty="0" sz="1050" spc="30">
                <a:latin typeface="Tahoma"/>
                <a:cs typeface="Tahoma"/>
              </a:rPr>
              <a:t>деятельности</a:t>
            </a:r>
            <a:endParaRPr sz="105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77368" y="1103375"/>
            <a:ext cx="3757929" cy="2884170"/>
            <a:chOff x="277368" y="1103375"/>
            <a:chExt cx="3757929" cy="2884170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7368" y="1179575"/>
              <a:ext cx="3757421" cy="280797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3004" y="1315211"/>
              <a:ext cx="3285744" cy="233629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82951" y="1103375"/>
              <a:ext cx="1586483" cy="1586483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43255" y="2156205"/>
            <a:ext cx="2665730" cy="1300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15" marR="1397635">
              <a:lnSpc>
                <a:spcPct val="100000"/>
              </a:lnSpc>
              <a:spcBef>
                <a:spcPts val="100"/>
              </a:spcBef>
            </a:pPr>
            <a:r>
              <a:rPr dirty="0" sz="1500" spc="90">
                <a:solidFill>
                  <a:srgbClr val="EE975B"/>
                </a:solidFill>
                <a:latin typeface="Tahoma"/>
                <a:cs typeface="Tahoma"/>
              </a:rPr>
              <a:t>Инженерное </a:t>
            </a:r>
            <a:r>
              <a:rPr dirty="0" sz="1500" spc="-455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500" spc="90">
                <a:solidFill>
                  <a:srgbClr val="EE975B"/>
                </a:solidFill>
                <a:latin typeface="Tahoma"/>
                <a:cs typeface="Tahoma"/>
              </a:rPr>
              <a:t>образ</a:t>
            </a:r>
            <a:r>
              <a:rPr dirty="0" sz="1500" spc="60">
                <a:solidFill>
                  <a:srgbClr val="EE975B"/>
                </a:solidFill>
                <a:latin typeface="Tahoma"/>
                <a:cs typeface="Tahoma"/>
              </a:rPr>
              <a:t>ов</a:t>
            </a:r>
            <a:r>
              <a:rPr dirty="0" sz="1500" spc="95">
                <a:solidFill>
                  <a:srgbClr val="EE975B"/>
                </a:solidFill>
                <a:latin typeface="Tahoma"/>
                <a:cs typeface="Tahoma"/>
              </a:rPr>
              <a:t>ан</a:t>
            </a:r>
            <a:r>
              <a:rPr dirty="0" sz="1500" spc="85">
                <a:solidFill>
                  <a:srgbClr val="EE975B"/>
                </a:solidFill>
                <a:latin typeface="Tahoma"/>
                <a:cs typeface="Tahoma"/>
              </a:rPr>
              <a:t>и</a:t>
            </a:r>
            <a:r>
              <a:rPr dirty="0" sz="1500" spc="80">
                <a:solidFill>
                  <a:srgbClr val="EE975B"/>
                </a:solidFill>
                <a:latin typeface="Tahoma"/>
                <a:cs typeface="Tahoma"/>
              </a:rPr>
              <a:t>е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15100"/>
              </a:lnSpc>
              <a:spcBef>
                <a:spcPts val="1055"/>
              </a:spcBef>
            </a:pPr>
            <a:r>
              <a:rPr dirty="0" sz="1300" spc="45">
                <a:latin typeface="Tahoma"/>
                <a:cs typeface="Tahoma"/>
              </a:rPr>
              <a:t>Изготовление </a:t>
            </a:r>
            <a:r>
              <a:rPr dirty="0" sz="1300" spc="60">
                <a:latin typeface="Tahoma"/>
                <a:cs typeface="Tahoma"/>
              </a:rPr>
              <a:t>бионических </a:t>
            </a:r>
            <a:r>
              <a:rPr dirty="0" sz="1300" spc="65">
                <a:latin typeface="Tahoma"/>
                <a:cs typeface="Tahoma"/>
              </a:rPr>
              <a:t> </a:t>
            </a:r>
            <a:r>
              <a:rPr dirty="0" sz="1300" spc="30">
                <a:latin typeface="Tahoma"/>
                <a:cs typeface="Tahoma"/>
              </a:rPr>
              <a:t>п</a:t>
            </a:r>
            <a:r>
              <a:rPr dirty="0" sz="1300" spc="90">
                <a:latin typeface="Tahoma"/>
                <a:cs typeface="Tahoma"/>
              </a:rPr>
              <a:t>р</a:t>
            </a:r>
            <a:r>
              <a:rPr dirty="0" sz="1300" spc="75">
                <a:latin typeface="Tahoma"/>
                <a:cs typeface="Tahoma"/>
              </a:rPr>
              <a:t>о</a:t>
            </a:r>
            <a:r>
              <a:rPr dirty="0" sz="1300" spc="20">
                <a:latin typeface="Tahoma"/>
                <a:cs typeface="Tahoma"/>
              </a:rPr>
              <a:t>те</a:t>
            </a:r>
            <a:r>
              <a:rPr dirty="0" sz="1300" spc="10">
                <a:latin typeface="Tahoma"/>
                <a:cs typeface="Tahoma"/>
              </a:rPr>
              <a:t>з</a:t>
            </a:r>
            <a:r>
              <a:rPr dirty="0" sz="1300" spc="70">
                <a:latin typeface="Tahoma"/>
                <a:cs typeface="Tahoma"/>
              </a:rPr>
              <a:t>о</a:t>
            </a:r>
            <a:r>
              <a:rPr dirty="0" sz="1300" spc="25">
                <a:latin typeface="Tahoma"/>
                <a:cs typeface="Tahoma"/>
              </a:rPr>
              <a:t>в</a:t>
            </a:r>
            <a:r>
              <a:rPr dirty="0" sz="1300" spc="-55">
                <a:latin typeface="Tahoma"/>
                <a:cs typeface="Tahoma"/>
              </a:rPr>
              <a:t> </a:t>
            </a:r>
            <a:r>
              <a:rPr dirty="0" sz="1300" spc="55">
                <a:latin typeface="Tahoma"/>
                <a:cs typeface="Tahoma"/>
              </a:rPr>
              <a:t>люд</a:t>
            </a:r>
            <a:r>
              <a:rPr dirty="0" sz="1300" spc="30">
                <a:latin typeface="Tahoma"/>
                <a:cs typeface="Tahoma"/>
              </a:rPr>
              <a:t>ям</a:t>
            </a:r>
            <a:r>
              <a:rPr dirty="0" sz="1300" spc="-80">
                <a:latin typeface="Tahoma"/>
                <a:cs typeface="Tahoma"/>
              </a:rPr>
              <a:t> </a:t>
            </a:r>
            <a:r>
              <a:rPr dirty="0" sz="1300" spc="130">
                <a:latin typeface="Tahoma"/>
                <a:cs typeface="Tahoma"/>
              </a:rPr>
              <a:t>с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60">
                <a:latin typeface="Tahoma"/>
                <a:cs typeface="Tahoma"/>
              </a:rPr>
              <a:t>в</a:t>
            </a:r>
            <a:r>
              <a:rPr dirty="0" sz="1300" spc="55">
                <a:latin typeface="Tahoma"/>
                <a:cs typeface="Tahoma"/>
              </a:rPr>
              <a:t>р</a:t>
            </a:r>
            <a:r>
              <a:rPr dirty="0" sz="1300" spc="70">
                <a:latin typeface="Tahoma"/>
                <a:cs typeface="Tahoma"/>
              </a:rPr>
              <a:t>о</a:t>
            </a:r>
            <a:r>
              <a:rPr dirty="0" sz="1300" spc="70">
                <a:latin typeface="Tahoma"/>
                <a:cs typeface="Tahoma"/>
              </a:rPr>
              <a:t>жде</a:t>
            </a:r>
            <a:r>
              <a:rPr dirty="0" sz="1300" spc="55">
                <a:latin typeface="Tahoma"/>
                <a:cs typeface="Tahoma"/>
              </a:rPr>
              <a:t>н</a:t>
            </a:r>
            <a:r>
              <a:rPr dirty="0" sz="1300" spc="60">
                <a:latin typeface="Tahoma"/>
                <a:cs typeface="Tahoma"/>
              </a:rPr>
              <a:t>н</a:t>
            </a:r>
            <a:r>
              <a:rPr dirty="0" sz="1300" spc="35">
                <a:latin typeface="Tahoma"/>
                <a:cs typeface="Tahoma"/>
              </a:rPr>
              <a:t>ыми  </a:t>
            </a:r>
            <a:r>
              <a:rPr dirty="0" sz="1300" spc="60">
                <a:latin typeface="Tahoma"/>
                <a:cs typeface="Tahoma"/>
              </a:rPr>
              <a:t>особенностями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50">
                <a:latin typeface="Tahoma"/>
                <a:cs typeface="Tahoma"/>
              </a:rPr>
              <a:t>и</a:t>
            </a:r>
            <a:r>
              <a:rPr dirty="0" sz="1300" spc="-90">
                <a:latin typeface="Tahoma"/>
                <a:cs typeface="Tahoma"/>
              </a:rPr>
              <a:t> </a:t>
            </a:r>
            <a:r>
              <a:rPr dirty="0" sz="1300" spc="55">
                <a:latin typeface="Tahoma"/>
                <a:cs typeface="Tahoma"/>
              </a:rPr>
              <a:t>ампутациями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191000" y="1103375"/>
            <a:ext cx="3760470" cy="2884170"/>
            <a:chOff x="4191000" y="1103375"/>
            <a:chExt cx="3760470" cy="2884170"/>
          </a:xfrm>
        </p:grpSpPr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91000" y="1179575"/>
              <a:ext cx="3760470" cy="280797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26635" y="1315211"/>
              <a:ext cx="3288791" cy="233629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01155" y="1103375"/>
              <a:ext cx="1586483" cy="1586483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4464558" y="2271776"/>
            <a:ext cx="73025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85">
                <a:solidFill>
                  <a:srgbClr val="EE975B"/>
                </a:solidFill>
                <a:latin typeface="Tahoma"/>
                <a:cs typeface="Tahoma"/>
              </a:rPr>
              <a:t>Дизайн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64558" y="2747016"/>
            <a:ext cx="2717165" cy="70993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70">
                <a:latin typeface="Tahoma"/>
                <a:cs typeface="Tahoma"/>
              </a:rPr>
              <a:t>Разработка</a:t>
            </a:r>
            <a:r>
              <a:rPr dirty="0" sz="1300" spc="-60">
                <a:latin typeface="Tahoma"/>
                <a:cs typeface="Tahoma"/>
              </a:rPr>
              <a:t> </a:t>
            </a:r>
            <a:r>
              <a:rPr dirty="0" sz="1300" spc="45">
                <a:latin typeface="Tahoma"/>
                <a:cs typeface="Tahoma"/>
              </a:rPr>
              <a:t>коллекций</a:t>
            </a:r>
            <a:r>
              <a:rPr dirty="0" sz="1300" spc="-100">
                <a:latin typeface="Tahoma"/>
                <a:cs typeface="Tahoma"/>
              </a:rPr>
              <a:t> </a:t>
            </a:r>
            <a:r>
              <a:rPr dirty="0" sz="1300" spc="65">
                <a:latin typeface="Tahoma"/>
                <a:cs typeface="Tahoma"/>
              </a:rPr>
              <a:t>одежды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300" spc="85">
                <a:latin typeface="Tahoma"/>
                <a:cs typeface="Tahoma"/>
              </a:rPr>
              <a:t>д</a:t>
            </a:r>
            <a:r>
              <a:rPr dirty="0" sz="1300" spc="10">
                <a:latin typeface="Tahoma"/>
                <a:cs typeface="Tahoma"/>
              </a:rPr>
              <a:t>ля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55">
                <a:latin typeface="Tahoma"/>
                <a:cs typeface="Tahoma"/>
              </a:rPr>
              <a:t>люд</a:t>
            </a:r>
            <a:r>
              <a:rPr dirty="0" sz="1300" spc="60">
                <a:latin typeface="Tahoma"/>
                <a:cs typeface="Tahoma"/>
              </a:rPr>
              <a:t>ей</a:t>
            </a:r>
            <a:r>
              <a:rPr dirty="0" sz="1300" spc="-105">
                <a:latin typeface="Tahoma"/>
                <a:cs typeface="Tahoma"/>
              </a:rPr>
              <a:t> </a:t>
            </a:r>
            <a:r>
              <a:rPr dirty="0" sz="1300" spc="130">
                <a:latin typeface="Tahoma"/>
                <a:cs typeface="Tahoma"/>
              </a:rPr>
              <a:t>с</a:t>
            </a:r>
            <a:r>
              <a:rPr dirty="0" sz="1300" spc="-90">
                <a:latin typeface="Tahoma"/>
                <a:cs typeface="Tahoma"/>
              </a:rPr>
              <a:t> </a:t>
            </a:r>
            <a:r>
              <a:rPr dirty="0" sz="1300" spc="55">
                <a:latin typeface="Tahoma"/>
                <a:cs typeface="Tahoma"/>
              </a:rPr>
              <a:t>и</a:t>
            </a:r>
            <a:r>
              <a:rPr dirty="0" sz="1300" spc="60">
                <a:latin typeface="Tahoma"/>
                <a:cs typeface="Tahoma"/>
              </a:rPr>
              <a:t>н</a:t>
            </a:r>
            <a:r>
              <a:rPr dirty="0" sz="1300" spc="65">
                <a:latin typeface="Tahoma"/>
                <a:cs typeface="Tahoma"/>
              </a:rPr>
              <a:t>вали</a:t>
            </a:r>
            <a:r>
              <a:rPr dirty="0" sz="1300" spc="70">
                <a:latin typeface="Tahoma"/>
                <a:cs typeface="Tahoma"/>
              </a:rPr>
              <a:t>д</a:t>
            </a:r>
            <a:r>
              <a:rPr dirty="0" sz="1300" spc="95">
                <a:latin typeface="Tahoma"/>
                <a:cs typeface="Tahoma"/>
              </a:rPr>
              <a:t>но</a:t>
            </a:r>
            <a:r>
              <a:rPr dirty="0" sz="1300" spc="65">
                <a:latin typeface="Tahoma"/>
                <a:cs typeface="Tahoma"/>
              </a:rPr>
              <a:t>с</a:t>
            </a:r>
            <a:r>
              <a:rPr dirty="0" sz="1300" spc="5">
                <a:latin typeface="Tahoma"/>
                <a:cs typeface="Tahoma"/>
              </a:rPr>
              <a:t>тью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dirty="0" sz="1300" spc="130">
                <a:latin typeface="Tahoma"/>
                <a:cs typeface="Tahoma"/>
              </a:rPr>
              <a:t>с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40">
                <a:latin typeface="Tahoma"/>
                <a:cs typeface="Tahoma"/>
              </a:rPr>
              <a:t>учё</a:t>
            </a:r>
            <a:r>
              <a:rPr dirty="0" sz="1300" spc="20">
                <a:latin typeface="Tahoma"/>
                <a:cs typeface="Tahoma"/>
              </a:rPr>
              <a:t>т</a:t>
            </a:r>
            <a:r>
              <a:rPr dirty="0" sz="1300" spc="15">
                <a:latin typeface="Tahoma"/>
                <a:cs typeface="Tahoma"/>
              </a:rPr>
              <a:t>о</a:t>
            </a:r>
            <a:r>
              <a:rPr dirty="0" sz="1300" spc="65">
                <a:latin typeface="Tahoma"/>
                <a:cs typeface="Tahoma"/>
              </a:rPr>
              <a:t>м</a:t>
            </a:r>
            <a:r>
              <a:rPr dirty="0" sz="1300" spc="-95">
                <a:latin typeface="Tahoma"/>
                <a:cs typeface="Tahoma"/>
              </a:rPr>
              <a:t> </a:t>
            </a:r>
            <a:r>
              <a:rPr dirty="0" sz="1300" spc="25">
                <a:latin typeface="Tahoma"/>
                <a:cs typeface="Tahoma"/>
              </a:rPr>
              <a:t>п</a:t>
            </a:r>
            <a:r>
              <a:rPr dirty="0" sz="1300" spc="65">
                <a:latin typeface="Tahoma"/>
                <a:cs typeface="Tahoma"/>
              </a:rPr>
              <a:t>о</a:t>
            </a:r>
            <a:r>
              <a:rPr dirty="0" sz="1300" spc="75">
                <a:latin typeface="Tahoma"/>
                <a:cs typeface="Tahoma"/>
              </a:rPr>
              <a:t>сле</a:t>
            </a:r>
            <a:r>
              <a:rPr dirty="0" sz="1300" spc="85">
                <a:latin typeface="Tahoma"/>
                <a:cs typeface="Tahoma"/>
              </a:rPr>
              <a:t>д</a:t>
            </a:r>
            <a:r>
              <a:rPr dirty="0" sz="1300" spc="50">
                <a:latin typeface="Tahoma"/>
                <a:cs typeface="Tahoma"/>
              </a:rPr>
              <a:t>н</a:t>
            </a:r>
            <a:r>
              <a:rPr dirty="0" sz="1300" spc="50">
                <a:latin typeface="Tahoma"/>
                <a:cs typeface="Tahoma"/>
              </a:rPr>
              <a:t>и</a:t>
            </a:r>
            <a:r>
              <a:rPr dirty="0" sz="1300" spc="40">
                <a:latin typeface="Tahoma"/>
                <a:cs typeface="Tahoma"/>
              </a:rPr>
              <a:t>х</a:t>
            </a:r>
            <a:r>
              <a:rPr dirty="0" sz="1300" spc="-90">
                <a:latin typeface="Tahoma"/>
                <a:cs typeface="Tahoma"/>
              </a:rPr>
              <a:t> </a:t>
            </a:r>
            <a:r>
              <a:rPr dirty="0" sz="1300" spc="45">
                <a:latin typeface="Tahoma"/>
                <a:cs typeface="Tahoma"/>
              </a:rPr>
              <a:t>ве</a:t>
            </a:r>
            <a:r>
              <a:rPr dirty="0" sz="1300" spc="-10">
                <a:latin typeface="Tahoma"/>
                <a:cs typeface="Tahoma"/>
              </a:rPr>
              <a:t>я</a:t>
            </a:r>
            <a:r>
              <a:rPr dirty="0" sz="1300" spc="50">
                <a:latin typeface="Tahoma"/>
                <a:cs typeface="Tahoma"/>
              </a:rPr>
              <a:t>н</a:t>
            </a:r>
            <a:r>
              <a:rPr dirty="0" sz="1300" spc="50">
                <a:latin typeface="Tahoma"/>
                <a:cs typeface="Tahoma"/>
              </a:rPr>
              <a:t>ий</a:t>
            </a:r>
            <a:r>
              <a:rPr dirty="0" sz="1300" spc="-114">
                <a:latin typeface="Tahoma"/>
                <a:cs typeface="Tahoma"/>
              </a:rPr>
              <a:t> </a:t>
            </a:r>
            <a:r>
              <a:rPr dirty="0" sz="1300" spc="65">
                <a:latin typeface="Tahoma"/>
                <a:cs typeface="Tahoma"/>
              </a:rPr>
              <a:t>м</a:t>
            </a:r>
            <a:r>
              <a:rPr dirty="0" sz="1300" spc="65">
                <a:latin typeface="Tahoma"/>
                <a:cs typeface="Tahoma"/>
              </a:rPr>
              <a:t>о</a:t>
            </a:r>
            <a:r>
              <a:rPr dirty="0" sz="1300" spc="85">
                <a:latin typeface="Tahoma"/>
                <a:cs typeface="Tahoma"/>
              </a:rPr>
              <a:t>д</a:t>
            </a:r>
            <a:r>
              <a:rPr dirty="0" sz="1300" spc="20">
                <a:latin typeface="Tahoma"/>
                <a:cs typeface="Tahoma"/>
              </a:rPr>
              <a:t>ы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109204" y="1101852"/>
            <a:ext cx="3757929" cy="2886075"/>
            <a:chOff x="8109204" y="1101852"/>
            <a:chExt cx="3757929" cy="2886075"/>
          </a:xfrm>
        </p:grpSpPr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09204" y="1179575"/>
              <a:ext cx="3757421" cy="280797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44840" y="1315211"/>
              <a:ext cx="3285744" cy="233629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172700" y="1101852"/>
              <a:ext cx="1588007" cy="158953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8394572" y="2156205"/>
            <a:ext cx="2366645" cy="1300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21665">
              <a:lnSpc>
                <a:spcPct val="100000"/>
              </a:lnSpc>
              <a:spcBef>
                <a:spcPts val="100"/>
              </a:spcBef>
            </a:pPr>
            <a:r>
              <a:rPr dirty="0" sz="1500" spc="70">
                <a:solidFill>
                  <a:srgbClr val="EE975B"/>
                </a:solidFill>
                <a:latin typeface="Tahoma"/>
                <a:cs typeface="Tahoma"/>
              </a:rPr>
              <a:t>Ин</a:t>
            </a:r>
            <a:r>
              <a:rPr dirty="0" sz="1500" spc="75">
                <a:solidFill>
                  <a:srgbClr val="EE975B"/>
                </a:solidFill>
                <a:latin typeface="Tahoma"/>
                <a:cs typeface="Tahoma"/>
              </a:rPr>
              <a:t>ф</a:t>
            </a:r>
            <a:r>
              <a:rPr dirty="0" sz="1500" spc="85">
                <a:solidFill>
                  <a:srgbClr val="EE975B"/>
                </a:solidFill>
                <a:latin typeface="Tahoma"/>
                <a:cs typeface="Tahoma"/>
              </a:rPr>
              <a:t>ор</a:t>
            </a:r>
            <a:r>
              <a:rPr dirty="0" sz="1500" spc="100">
                <a:solidFill>
                  <a:srgbClr val="EE975B"/>
                </a:solidFill>
                <a:latin typeface="Tahoma"/>
                <a:cs typeface="Tahoma"/>
              </a:rPr>
              <a:t>м</a:t>
            </a:r>
            <a:r>
              <a:rPr dirty="0" sz="1500" spc="100">
                <a:solidFill>
                  <a:srgbClr val="EE975B"/>
                </a:solidFill>
                <a:latin typeface="Tahoma"/>
                <a:cs typeface="Tahoma"/>
              </a:rPr>
              <a:t>ац</a:t>
            </a:r>
            <a:r>
              <a:rPr dirty="0" sz="1500" spc="95">
                <a:solidFill>
                  <a:srgbClr val="EE975B"/>
                </a:solidFill>
                <a:latin typeface="Tahoma"/>
                <a:cs typeface="Tahoma"/>
              </a:rPr>
              <a:t>и</a:t>
            </a:r>
            <a:r>
              <a:rPr dirty="0" sz="1500" spc="65">
                <a:solidFill>
                  <a:srgbClr val="EE975B"/>
                </a:solidFill>
                <a:latin typeface="Tahoma"/>
                <a:cs typeface="Tahoma"/>
              </a:rPr>
              <a:t>онн</a:t>
            </a:r>
            <a:r>
              <a:rPr dirty="0" sz="1500" spc="75">
                <a:solidFill>
                  <a:srgbClr val="EE975B"/>
                </a:solidFill>
                <a:latin typeface="Tahoma"/>
                <a:cs typeface="Tahoma"/>
              </a:rPr>
              <a:t>ы</a:t>
            </a:r>
            <a:r>
              <a:rPr dirty="0" sz="1500" spc="55">
                <a:solidFill>
                  <a:srgbClr val="EE975B"/>
                </a:solidFill>
                <a:latin typeface="Tahoma"/>
                <a:cs typeface="Tahoma"/>
              </a:rPr>
              <a:t>е  </a:t>
            </a:r>
            <a:r>
              <a:rPr dirty="0" sz="1500" spc="55">
                <a:solidFill>
                  <a:srgbClr val="EE975B"/>
                </a:solidFill>
                <a:latin typeface="Tahoma"/>
                <a:cs typeface="Tahoma"/>
              </a:rPr>
              <a:t>технологии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dirty="0" sz="1300" spc="70">
                <a:latin typeface="Tahoma"/>
                <a:cs typeface="Tahoma"/>
              </a:rPr>
              <a:t>Разработка</a:t>
            </a:r>
            <a:r>
              <a:rPr dirty="0" sz="1300" spc="-75">
                <a:latin typeface="Tahoma"/>
                <a:cs typeface="Tahoma"/>
              </a:rPr>
              <a:t> </a:t>
            </a:r>
            <a:r>
              <a:rPr dirty="0" sz="1300" spc="75">
                <a:latin typeface="Tahoma"/>
                <a:cs typeface="Tahoma"/>
              </a:rPr>
              <a:t>онлайн-сервиса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300" spc="35">
                <a:latin typeface="Tahoma"/>
                <a:cs typeface="Tahoma"/>
              </a:rPr>
              <a:t>для</a:t>
            </a:r>
            <a:r>
              <a:rPr dirty="0" sz="1300" spc="-105">
                <a:latin typeface="Tahoma"/>
                <a:cs typeface="Tahoma"/>
              </a:rPr>
              <a:t> </a:t>
            </a:r>
            <a:r>
              <a:rPr dirty="0" sz="1300" spc="80">
                <a:latin typeface="Tahoma"/>
                <a:cs typeface="Tahoma"/>
              </a:rPr>
              <a:t>подбора</a:t>
            </a:r>
            <a:r>
              <a:rPr dirty="0" sz="1300" spc="-85">
                <a:latin typeface="Tahoma"/>
                <a:cs typeface="Tahoma"/>
              </a:rPr>
              <a:t> </a:t>
            </a:r>
            <a:r>
              <a:rPr dirty="0" sz="1300" spc="40">
                <a:latin typeface="Tahoma"/>
                <a:cs typeface="Tahoma"/>
              </a:rPr>
              <a:t>питомцев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dirty="0" sz="1300" spc="35">
                <a:latin typeface="Tahoma"/>
                <a:cs typeface="Tahoma"/>
              </a:rPr>
              <a:t>из</a:t>
            </a:r>
            <a:r>
              <a:rPr dirty="0" sz="1300" spc="-100">
                <a:latin typeface="Tahoma"/>
                <a:cs typeface="Tahoma"/>
              </a:rPr>
              <a:t> </a:t>
            </a:r>
            <a:r>
              <a:rPr dirty="0" sz="1300" spc="40">
                <a:latin typeface="Tahoma"/>
                <a:cs typeface="Tahoma"/>
              </a:rPr>
              <a:t>приютов</a:t>
            </a:r>
            <a:r>
              <a:rPr dirty="0" sz="1300" spc="-75">
                <a:latin typeface="Tahoma"/>
                <a:cs typeface="Tahoma"/>
              </a:rPr>
              <a:t> </a:t>
            </a:r>
            <a:r>
              <a:rPr dirty="0" sz="1300" spc="35">
                <a:latin typeface="Tahoma"/>
                <a:cs typeface="Tahoma"/>
              </a:rPr>
              <a:t>для</a:t>
            </a:r>
            <a:r>
              <a:rPr dirty="0" sz="1300" spc="-100">
                <a:latin typeface="Tahoma"/>
                <a:cs typeface="Tahoma"/>
              </a:rPr>
              <a:t> </a:t>
            </a:r>
            <a:r>
              <a:rPr dirty="0" sz="1300" spc="90">
                <a:latin typeface="Tahoma"/>
                <a:cs typeface="Tahoma"/>
              </a:rPr>
              <a:t>собак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3255" y="5438717"/>
            <a:ext cx="2972435" cy="80581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1300" spc="55">
                <a:latin typeface="Tahoma"/>
                <a:cs typeface="Tahoma"/>
              </a:rPr>
              <a:t>Получе</a:t>
            </a:r>
            <a:r>
              <a:rPr dirty="0" sz="1300" spc="50">
                <a:latin typeface="Tahoma"/>
                <a:cs typeface="Tahoma"/>
              </a:rPr>
              <a:t>н</a:t>
            </a:r>
            <a:r>
              <a:rPr dirty="0" sz="1300" spc="50">
                <a:latin typeface="Tahoma"/>
                <a:cs typeface="Tahoma"/>
              </a:rPr>
              <a:t>и</a:t>
            </a:r>
            <a:r>
              <a:rPr dirty="0" sz="1300" spc="65">
                <a:latin typeface="Tahoma"/>
                <a:cs typeface="Tahoma"/>
              </a:rPr>
              <a:t>е</a:t>
            </a:r>
            <a:r>
              <a:rPr dirty="0" sz="1300" spc="-100">
                <a:latin typeface="Tahoma"/>
                <a:cs typeface="Tahoma"/>
              </a:rPr>
              <a:t> </a:t>
            </a:r>
            <a:r>
              <a:rPr dirty="0" sz="1300" spc="100">
                <a:latin typeface="Tahoma"/>
                <a:cs typeface="Tahoma"/>
              </a:rPr>
              <a:t>б</a:t>
            </a:r>
            <a:r>
              <a:rPr dirty="0" sz="1300" spc="50">
                <a:latin typeface="Tahoma"/>
                <a:cs typeface="Tahoma"/>
              </a:rPr>
              <a:t>и</a:t>
            </a:r>
            <a:r>
              <a:rPr dirty="0" sz="1300" spc="65">
                <a:latin typeface="Tahoma"/>
                <a:cs typeface="Tahoma"/>
              </a:rPr>
              <a:t>о</a:t>
            </a:r>
            <a:r>
              <a:rPr dirty="0" sz="1300" spc="85">
                <a:latin typeface="Tahoma"/>
                <a:cs typeface="Tahoma"/>
              </a:rPr>
              <a:t>ра</a:t>
            </a:r>
            <a:r>
              <a:rPr dirty="0" sz="1300" spc="65">
                <a:latin typeface="Tahoma"/>
                <a:cs typeface="Tahoma"/>
              </a:rPr>
              <a:t>з</a:t>
            </a:r>
            <a:r>
              <a:rPr dirty="0" sz="1300" spc="55">
                <a:latin typeface="Tahoma"/>
                <a:cs typeface="Tahoma"/>
              </a:rPr>
              <a:t>ла</a:t>
            </a:r>
            <a:r>
              <a:rPr dirty="0" sz="1300" spc="45">
                <a:latin typeface="Tahoma"/>
                <a:cs typeface="Tahoma"/>
              </a:rPr>
              <a:t>г</a:t>
            </a:r>
            <a:r>
              <a:rPr dirty="0" sz="1300" spc="80">
                <a:latin typeface="Tahoma"/>
                <a:cs typeface="Tahoma"/>
              </a:rPr>
              <a:t>ае</a:t>
            </a:r>
            <a:r>
              <a:rPr dirty="0" sz="1300" spc="105">
                <a:latin typeface="Tahoma"/>
                <a:cs typeface="Tahoma"/>
              </a:rPr>
              <a:t>м</a:t>
            </a:r>
            <a:r>
              <a:rPr dirty="0" sz="1300" spc="65">
                <a:latin typeface="Tahoma"/>
                <a:cs typeface="Tahoma"/>
              </a:rPr>
              <a:t>о</a:t>
            </a:r>
            <a:r>
              <a:rPr dirty="0" sz="1300" spc="50">
                <a:latin typeface="Tahoma"/>
                <a:cs typeface="Tahoma"/>
              </a:rPr>
              <a:t>й</a:t>
            </a:r>
            <a:r>
              <a:rPr dirty="0" sz="1300" spc="-25">
                <a:latin typeface="Tahoma"/>
                <a:cs typeface="Tahoma"/>
              </a:rPr>
              <a:t> </a:t>
            </a:r>
            <a:r>
              <a:rPr dirty="0" sz="1300" spc="30">
                <a:latin typeface="Tahoma"/>
                <a:cs typeface="Tahoma"/>
              </a:rPr>
              <a:t>п</a:t>
            </a:r>
            <a:r>
              <a:rPr dirty="0" sz="1300" spc="65">
                <a:latin typeface="Tahoma"/>
                <a:cs typeface="Tahoma"/>
              </a:rPr>
              <a:t>о</a:t>
            </a:r>
            <a:r>
              <a:rPr dirty="0" sz="1300" spc="75">
                <a:latin typeface="Tahoma"/>
                <a:cs typeface="Tahoma"/>
              </a:rPr>
              <a:t>суды</a:t>
            </a:r>
            <a:endParaRPr sz="1300">
              <a:latin typeface="Tahoma"/>
              <a:cs typeface="Tahoma"/>
            </a:endParaRPr>
          </a:p>
          <a:p>
            <a:pPr marL="12700" marR="88265">
              <a:lnSpc>
                <a:spcPct val="90000"/>
              </a:lnSpc>
              <a:spcBef>
                <a:spcPts val="605"/>
              </a:spcBef>
            </a:pPr>
            <a:r>
              <a:rPr dirty="0" sz="1050" spc="30">
                <a:latin typeface="Tahoma"/>
                <a:cs typeface="Tahoma"/>
              </a:rPr>
              <a:t>Р</a:t>
            </a:r>
            <a:r>
              <a:rPr dirty="0" sz="1050" spc="70">
                <a:latin typeface="Tahoma"/>
                <a:cs typeface="Tahoma"/>
              </a:rPr>
              <a:t>а</a:t>
            </a:r>
            <a:r>
              <a:rPr dirty="0" sz="1050" spc="65">
                <a:latin typeface="Tahoma"/>
                <a:cs typeface="Tahoma"/>
              </a:rPr>
              <a:t>з</a:t>
            </a:r>
            <a:r>
              <a:rPr dirty="0" sz="1050" spc="100">
                <a:latin typeface="Tahoma"/>
                <a:cs typeface="Tahoma"/>
              </a:rPr>
              <a:t>ра</a:t>
            </a:r>
            <a:r>
              <a:rPr dirty="0" sz="1050" spc="85">
                <a:latin typeface="Tahoma"/>
                <a:cs typeface="Tahoma"/>
              </a:rPr>
              <a:t>б</a:t>
            </a:r>
            <a:r>
              <a:rPr dirty="0" sz="1050" spc="60">
                <a:latin typeface="Tahoma"/>
                <a:cs typeface="Tahoma"/>
              </a:rPr>
              <a:t>о</a:t>
            </a:r>
            <a:r>
              <a:rPr dirty="0" sz="1050" spc="-35">
                <a:latin typeface="Tahoma"/>
                <a:cs typeface="Tahoma"/>
              </a:rPr>
              <a:t>т</a:t>
            </a:r>
            <a:r>
              <a:rPr dirty="0" sz="1050" spc="15">
                <a:latin typeface="Tahoma"/>
                <a:cs typeface="Tahoma"/>
              </a:rPr>
              <a:t>к</a:t>
            </a:r>
            <a:r>
              <a:rPr dirty="0" sz="1050" spc="114">
                <a:latin typeface="Tahoma"/>
                <a:cs typeface="Tahoma"/>
              </a:rPr>
              <a:t>а</a:t>
            </a:r>
            <a:r>
              <a:rPr dirty="0" sz="1050" spc="-110">
                <a:latin typeface="Tahoma"/>
                <a:cs typeface="Tahoma"/>
              </a:rPr>
              <a:t> </a:t>
            </a:r>
            <a:r>
              <a:rPr dirty="0" sz="1050" spc="20">
                <a:latin typeface="Tahoma"/>
                <a:cs typeface="Tahoma"/>
              </a:rPr>
              <a:t>тех</a:t>
            </a:r>
            <a:r>
              <a:rPr dirty="0" sz="1050" spc="45">
                <a:latin typeface="Tahoma"/>
                <a:cs typeface="Tahoma"/>
              </a:rPr>
              <a:t>но</a:t>
            </a:r>
            <a:r>
              <a:rPr dirty="0" sz="1050" spc="40">
                <a:latin typeface="Tahoma"/>
                <a:cs typeface="Tahoma"/>
              </a:rPr>
              <a:t>л</a:t>
            </a:r>
            <a:r>
              <a:rPr dirty="0" sz="1050" spc="70">
                <a:latin typeface="Tahoma"/>
                <a:cs typeface="Tahoma"/>
              </a:rPr>
              <a:t>о</a:t>
            </a:r>
            <a:r>
              <a:rPr dirty="0" sz="1050" spc="-10">
                <a:latin typeface="Tahoma"/>
                <a:cs typeface="Tahoma"/>
              </a:rPr>
              <a:t>г</a:t>
            </a:r>
            <a:r>
              <a:rPr dirty="0" sz="1050" spc="45">
                <a:latin typeface="Tahoma"/>
                <a:cs typeface="Tahoma"/>
              </a:rPr>
              <a:t>ии</a:t>
            </a:r>
            <a:r>
              <a:rPr dirty="0" sz="1050" spc="-105">
                <a:latin typeface="Tahoma"/>
                <a:cs typeface="Tahoma"/>
              </a:rPr>
              <a:t> </a:t>
            </a:r>
            <a:r>
              <a:rPr dirty="0" sz="1050" spc="45">
                <a:latin typeface="Tahoma"/>
                <a:cs typeface="Tahoma"/>
              </a:rPr>
              <a:t>и</a:t>
            </a:r>
            <a:r>
              <a:rPr dirty="0" sz="1050" spc="-70">
                <a:latin typeface="Tahoma"/>
                <a:cs typeface="Tahoma"/>
              </a:rPr>
              <a:t> </a:t>
            </a:r>
            <a:r>
              <a:rPr dirty="0" sz="1050" spc="65">
                <a:latin typeface="Tahoma"/>
                <a:cs typeface="Tahoma"/>
              </a:rPr>
              <a:t>рец</a:t>
            </a:r>
            <a:r>
              <a:rPr dirty="0" sz="1050" spc="50">
                <a:latin typeface="Tahoma"/>
                <a:cs typeface="Tahoma"/>
              </a:rPr>
              <a:t>е</a:t>
            </a:r>
            <a:r>
              <a:rPr dirty="0" sz="1050" spc="30">
                <a:latin typeface="Tahoma"/>
                <a:cs typeface="Tahoma"/>
              </a:rPr>
              <a:t>п</a:t>
            </a:r>
            <a:r>
              <a:rPr dirty="0" sz="1050" spc="10">
                <a:latin typeface="Tahoma"/>
                <a:cs typeface="Tahoma"/>
              </a:rPr>
              <a:t>т</a:t>
            </a:r>
            <a:r>
              <a:rPr dirty="0" sz="1050" spc="15">
                <a:latin typeface="Tahoma"/>
                <a:cs typeface="Tahoma"/>
              </a:rPr>
              <a:t>у</a:t>
            </a:r>
            <a:r>
              <a:rPr dirty="0" sz="1050" spc="35">
                <a:latin typeface="Tahoma"/>
                <a:cs typeface="Tahoma"/>
              </a:rPr>
              <a:t>ры  </a:t>
            </a:r>
            <a:r>
              <a:rPr dirty="0" sz="1050" spc="85">
                <a:latin typeface="Tahoma"/>
                <a:cs typeface="Tahoma"/>
              </a:rPr>
              <a:t>б</a:t>
            </a:r>
            <a:r>
              <a:rPr dirty="0" sz="1050" spc="70">
                <a:latin typeface="Tahoma"/>
                <a:cs typeface="Tahoma"/>
              </a:rPr>
              <a:t>иор</a:t>
            </a:r>
            <a:r>
              <a:rPr dirty="0" sz="1050" spc="70">
                <a:latin typeface="Tahoma"/>
                <a:cs typeface="Tahoma"/>
              </a:rPr>
              <a:t>а</a:t>
            </a:r>
            <a:r>
              <a:rPr dirty="0" sz="1050" spc="65">
                <a:latin typeface="Tahoma"/>
                <a:cs typeface="Tahoma"/>
              </a:rPr>
              <a:t>з</a:t>
            </a:r>
            <a:r>
              <a:rPr dirty="0" sz="1050" spc="10">
                <a:latin typeface="Tahoma"/>
                <a:cs typeface="Tahoma"/>
              </a:rPr>
              <a:t>л</a:t>
            </a:r>
            <a:r>
              <a:rPr dirty="0" sz="1050" spc="105">
                <a:latin typeface="Tahoma"/>
                <a:cs typeface="Tahoma"/>
              </a:rPr>
              <a:t>а</a:t>
            </a:r>
            <a:r>
              <a:rPr dirty="0" sz="1050" spc="-20">
                <a:latin typeface="Tahoma"/>
                <a:cs typeface="Tahoma"/>
              </a:rPr>
              <a:t>г</a:t>
            </a:r>
            <a:r>
              <a:rPr dirty="0" sz="1050" spc="105">
                <a:latin typeface="Tahoma"/>
                <a:cs typeface="Tahoma"/>
              </a:rPr>
              <a:t>а</a:t>
            </a:r>
            <a:r>
              <a:rPr dirty="0" sz="1050" spc="65">
                <a:latin typeface="Tahoma"/>
                <a:cs typeface="Tahoma"/>
              </a:rPr>
              <a:t>ем</a:t>
            </a:r>
            <a:r>
              <a:rPr dirty="0" sz="1050" spc="50">
                <a:latin typeface="Tahoma"/>
                <a:cs typeface="Tahoma"/>
              </a:rPr>
              <a:t>о</a:t>
            </a:r>
            <a:r>
              <a:rPr dirty="0" sz="1050" spc="45">
                <a:latin typeface="Tahoma"/>
                <a:cs typeface="Tahoma"/>
              </a:rPr>
              <a:t>й</a:t>
            </a:r>
            <a:r>
              <a:rPr dirty="0" sz="1050" spc="-100">
                <a:latin typeface="Tahoma"/>
                <a:cs typeface="Tahoma"/>
              </a:rPr>
              <a:t> </a:t>
            </a:r>
            <a:r>
              <a:rPr dirty="0" sz="1050" spc="30">
                <a:latin typeface="Tahoma"/>
                <a:cs typeface="Tahoma"/>
              </a:rPr>
              <a:t>п</a:t>
            </a:r>
            <a:r>
              <a:rPr dirty="0" sz="1050" spc="70">
                <a:latin typeface="Tahoma"/>
                <a:cs typeface="Tahoma"/>
              </a:rPr>
              <a:t>о</a:t>
            </a:r>
            <a:r>
              <a:rPr dirty="0" sz="1050" spc="75">
                <a:latin typeface="Tahoma"/>
                <a:cs typeface="Tahoma"/>
              </a:rPr>
              <a:t>с</a:t>
            </a:r>
            <a:r>
              <a:rPr dirty="0" sz="1050" spc="85">
                <a:latin typeface="Tahoma"/>
                <a:cs typeface="Tahoma"/>
              </a:rPr>
              <a:t>у</a:t>
            </a:r>
            <a:r>
              <a:rPr dirty="0" sz="1050" spc="60">
                <a:latin typeface="Tahoma"/>
                <a:cs typeface="Tahoma"/>
              </a:rPr>
              <a:t>д</a:t>
            </a:r>
            <a:r>
              <a:rPr dirty="0" sz="1050" spc="5">
                <a:latin typeface="Tahoma"/>
                <a:cs typeface="Tahoma"/>
              </a:rPr>
              <a:t>ы</a:t>
            </a:r>
            <a:r>
              <a:rPr dirty="0" sz="1050" spc="-85">
                <a:latin typeface="Tahoma"/>
                <a:cs typeface="Tahoma"/>
              </a:rPr>
              <a:t> </a:t>
            </a:r>
            <a:r>
              <a:rPr dirty="0" sz="1050" spc="110">
                <a:latin typeface="Tahoma"/>
                <a:cs typeface="Tahoma"/>
              </a:rPr>
              <a:t>с</a:t>
            </a:r>
            <a:r>
              <a:rPr dirty="0" sz="1050" spc="-75">
                <a:latin typeface="Tahoma"/>
                <a:cs typeface="Tahoma"/>
              </a:rPr>
              <a:t> </a:t>
            </a:r>
            <a:r>
              <a:rPr dirty="0" sz="1050" spc="60">
                <a:latin typeface="Tahoma"/>
                <a:cs typeface="Tahoma"/>
              </a:rPr>
              <a:t>ис</a:t>
            </a:r>
            <a:r>
              <a:rPr dirty="0" sz="1050" spc="60">
                <a:latin typeface="Tahoma"/>
                <a:cs typeface="Tahoma"/>
              </a:rPr>
              <a:t>п</a:t>
            </a:r>
            <a:r>
              <a:rPr dirty="0" sz="1050" spc="70">
                <a:latin typeface="Tahoma"/>
                <a:cs typeface="Tahoma"/>
              </a:rPr>
              <a:t>о</a:t>
            </a:r>
            <a:r>
              <a:rPr dirty="0" sz="1050" spc="10">
                <a:latin typeface="Tahoma"/>
                <a:cs typeface="Tahoma"/>
              </a:rPr>
              <a:t>л</a:t>
            </a:r>
            <a:r>
              <a:rPr dirty="0" sz="1050" spc="-10">
                <a:latin typeface="Tahoma"/>
                <a:cs typeface="Tahoma"/>
              </a:rPr>
              <a:t>ь</a:t>
            </a:r>
            <a:r>
              <a:rPr dirty="0" sz="1050" spc="20">
                <a:latin typeface="Tahoma"/>
                <a:cs typeface="Tahoma"/>
              </a:rPr>
              <a:t>з</a:t>
            </a:r>
            <a:r>
              <a:rPr dirty="0" sz="1050" spc="70">
                <a:latin typeface="Tahoma"/>
                <a:cs typeface="Tahoma"/>
              </a:rPr>
              <a:t>о</a:t>
            </a:r>
            <a:r>
              <a:rPr dirty="0" sz="1050" spc="20">
                <a:latin typeface="Tahoma"/>
                <a:cs typeface="Tahoma"/>
              </a:rPr>
              <a:t>в</a:t>
            </a:r>
            <a:r>
              <a:rPr dirty="0" sz="1050" spc="105">
                <a:latin typeface="Tahoma"/>
                <a:cs typeface="Tahoma"/>
              </a:rPr>
              <a:t>а</a:t>
            </a:r>
            <a:r>
              <a:rPr dirty="0" sz="1050" spc="45">
                <a:latin typeface="Tahoma"/>
                <a:cs typeface="Tahoma"/>
              </a:rPr>
              <a:t>н</a:t>
            </a:r>
            <a:r>
              <a:rPr dirty="0" sz="1050" spc="40">
                <a:latin typeface="Tahoma"/>
                <a:cs typeface="Tahoma"/>
              </a:rPr>
              <a:t>и</a:t>
            </a:r>
            <a:r>
              <a:rPr dirty="0" sz="1050" spc="45">
                <a:latin typeface="Tahoma"/>
                <a:cs typeface="Tahoma"/>
              </a:rPr>
              <a:t>ем  </a:t>
            </a:r>
            <a:r>
              <a:rPr dirty="0" sz="1050" spc="100">
                <a:latin typeface="Tahoma"/>
                <a:cs typeface="Tahoma"/>
              </a:rPr>
              <a:t>ра</a:t>
            </a:r>
            <a:r>
              <a:rPr dirty="0" sz="1050" spc="40">
                <a:latin typeface="Tahoma"/>
                <a:cs typeface="Tahoma"/>
              </a:rPr>
              <a:t>ст</a:t>
            </a:r>
            <a:r>
              <a:rPr dirty="0" sz="1050" spc="25">
                <a:latin typeface="Tahoma"/>
                <a:cs typeface="Tahoma"/>
              </a:rPr>
              <a:t>ите</a:t>
            </a:r>
            <a:r>
              <a:rPr dirty="0" sz="1050" spc="15">
                <a:latin typeface="Tahoma"/>
                <a:cs typeface="Tahoma"/>
              </a:rPr>
              <a:t>л</a:t>
            </a:r>
            <a:r>
              <a:rPr dirty="0" sz="1050" spc="-10">
                <a:latin typeface="Tahoma"/>
                <a:cs typeface="Tahoma"/>
              </a:rPr>
              <a:t>ь</a:t>
            </a:r>
            <a:r>
              <a:rPr dirty="0" sz="1050" spc="25">
                <a:latin typeface="Tahoma"/>
                <a:cs typeface="Tahoma"/>
              </a:rPr>
              <a:t>н</a:t>
            </a:r>
            <a:r>
              <a:rPr dirty="0" sz="1050" spc="20">
                <a:latin typeface="Tahoma"/>
                <a:cs typeface="Tahoma"/>
              </a:rPr>
              <a:t>ы</a:t>
            </a:r>
            <a:r>
              <a:rPr dirty="0" sz="1050" spc="25">
                <a:latin typeface="Tahoma"/>
                <a:cs typeface="Tahoma"/>
              </a:rPr>
              <a:t>х</a:t>
            </a:r>
            <a:r>
              <a:rPr dirty="0" sz="1050" spc="-85">
                <a:latin typeface="Tahoma"/>
                <a:cs typeface="Tahoma"/>
              </a:rPr>
              <a:t> </a:t>
            </a:r>
            <a:r>
              <a:rPr dirty="0" sz="1050" spc="70">
                <a:latin typeface="Tahoma"/>
                <a:cs typeface="Tahoma"/>
              </a:rPr>
              <a:t>о</a:t>
            </a:r>
            <a:r>
              <a:rPr dirty="0" sz="1050">
                <a:latin typeface="Tahoma"/>
                <a:cs typeface="Tahoma"/>
              </a:rPr>
              <a:t>т</a:t>
            </a:r>
            <a:r>
              <a:rPr dirty="0" sz="1050" spc="5">
                <a:latin typeface="Tahoma"/>
                <a:cs typeface="Tahoma"/>
              </a:rPr>
              <a:t>х</a:t>
            </a:r>
            <a:r>
              <a:rPr dirty="0" sz="1050" spc="70">
                <a:latin typeface="Tahoma"/>
                <a:cs typeface="Tahoma"/>
              </a:rPr>
              <a:t>о</a:t>
            </a:r>
            <a:r>
              <a:rPr dirty="0" sz="1050" spc="60">
                <a:latin typeface="Tahoma"/>
                <a:cs typeface="Tahoma"/>
              </a:rPr>
              <a:t>д</a:t>
            </a:r>
            <a:r>
              <a:rPr dirty="0" sz="1050" spc="60">
                <a:latin typeface="Tahoma"/>
                <a:cs typeface="Tahoma"/>
              </a:rPr>
              <a:t>о</a:t>
            </a:r>
            <a:r>
              <a:rPr dirty="0" sz="1050" spc="20">
                <a:latin typeface="Tahoma"/>
                <a:cs typeface="Tahoma"/>
              </a:rPr>
              <a:t>в</a:t>
            </a:r>
            <a:r>
              <a:rPr dirty="0" sz="1050" spc="-110">
                <a:latin typeface="Tahoma"/>
                <a:cs typeface="Tahoma"/>
              </a:rPr>
              <a:t> </a:t>
            </a:r>
            <a:r>
              <a:rPr dirty="0" sz="1050" spc="110">
                <a:latin typeface="Tahoma"/>
                <a:cs typeface="Tahoma"/>
              </a:rPr>
              <a:t>А</a:t>
            </a:r>
            <a:r>
              <a:rPr dirty="0" sz="1050" spc="75">
                <a:latin typeface="Tahoma"/>
                <a:cs typeface="Tahoma"/>
              </a:rPr>
              <a:t>П</a:t>
            </a:r>
            <a:r>
              <a:rPr dirty="0" sz="1050" spc="65">
                <a:latin typeface="Tahoma"/>
                <a:cs typeface="Tahoma"/>
              </a:rPr>
              <a:t>К</a:t>
            </a:r>
            <a:endParaRPr sz="10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6770" y="189395"/>
            <a:ext cx="10486390" cy="1122680"/>
          </a:xfrm>
          <a:prstGeom prst="rect"/>
        </p:spPr>
        <p:txBody>
          <a:bodyPr wrap="square" lIns="0" tIns="130175" rIns="0" bIns="0" rtlCol="0" vert="horz">
            <a:spAutoFit/>
          </a:bodyPr>
          <a:lstStyle/>
          <a:p>
            <a:pPr marL="12700" marR="5080">
              <a:lnSpc>
                <a:spcPts val="3840"/>
              </a:lnSpc>
              <a:spcBef>
                <a:spcPts val="1025"/>
              </a:spcBef>
              <a:tabLst>
                <a:tab pos="3093085" algn="l"/>
              </a:tabLst>
            </a:pPr>
            <a:r>
              <a:rPr dirty="0" spc="-114"/>
              <a:t>Образовательные</a:t>
            </a:r>
            <a:r>
              <a:rPr dirty="0" spc="-265"/>
              <a:t> </a:t>
            </a:r>
            <a:r>
              <a:rPr dirty="0" spc="-100"/>
              <a:t>организации</a:t>
            </a:r>
            <a:r>
              <a:rPr dirty="0" spc="-265"/>
              <a:t> </a:t>
            </a:r>
            <a:r>
              <a:rPr dirty="0" spc="-140"/>
              <a:t>пилотной  </a:t>
            </a:r>
            <a:r>
              <a:rPr dirty="0" spc="-165"/>
              <a:t>программы</a:t>
            </a:r>
            <a:r>
              <a:rPr dirty="0"/>
              <a:t>	</a:t>
            </a:r>
            <a:r>
              <a:rPr dirty="0" spc="-150"/>
              <a:t>«Обучение</a:t>
            </a:r>
            <a:r>
              <a:rPr dirty="0" spc="-265"/>
              <a:t> </a:t>
            </a:r>
            <a:r>
              <a:rPr dirty="0" spc="-175"/>
              <a:t>служением»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8975" y="5314696"/>
            <a:ext cx="10460355" cy="930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800" spc="100">
                <a:latin typeface="Tahoma"/>
                <a:cs typeface="Tahoma"/>
              </a:rPr>
              <a:t>Современный</a:t>
            </a:r>
            <a:r>
              <a:rPr dirty="0" sz="1800" spc="-140">
                <a:latin typeface="Tahoma"/>
                <a:cs typeface="Tahoma"/>
              </a:rPr>
              <a:t> </a:t>
            </a:r>
            <a:r>
              <a:rPr dirty="0" sz="1800" spc="70">
                <a:latin typeface="Tahoma"/>
                <a:cs typeface="Tahoma"/>
              </a:rPr>
              <a:t>университет</a:t>
            </a:r>
            <a:r>
              <a:rPr dirty="0" sz="1800" spc="-150">
                <a:latin typeface="Tahoma"/>
                <a:cs typeface="Tahoma"/>
              </a:rPr>
              <a:t> </a:t>
            </a:r>
            <a:r>
              <a:rPr dirty="0" sz="1800" spc="85">
                <a:latin typeface="Tahoma"/>
                <a:cs typeface="Tahoma"/>
              </a:rPr>
              <a:t>не</a:t>
            </a:r>
            <a:r>
              <a:rPr dirty="0" sz="1800" spc="-120">
                <a:latin typeface="Tahoma"/>
                <a:cs typeface="Tahoma"/>
              </a:rPr>
              <a:t> </a:t>
            </a:r>
            <a:r>
              <a:rPr dirty="0" sz="1800" spc="45">
                <a:latin typeface="Tahoma"/>
                <a:cs typeface="Tahoma"/>
              </a:rPr>
              <a:t>только</a:t>
            </a:r>
            <a:r>
              <a:rPr dirty="0" sz="1800" spc="-140">
                <a:latin typeface="Tahoma"/>
                <a:cs typeface="Tahoma"/>
              </a:rPr>
              <a:t> </a:t>
            </a:r>
            <a:r>
              <a:rPr dirty="0" sz="1800" spc="25">
                <a:latin typeface="Tahoma"/>
                <a:cs typeface="Tahoma"/>
              </a:rPr>
              <a:t>учит</a:t>
            </a:r>
            <a:r>
              <a:rPr dirty="0" sz="1800" spc="-120">
                <a:latin typeface="Tahoma"/>
                <a:cs typeface="Tahoma"/>
              </a:rPr>
              <a:t> </a:t>
            </a:r>
            <a:r>
              <a:rPr dirty="0" sz="1800" spc="75">
                <a:latin typeface="Tahoma"/>
                <a:cs typeface="Tahoma"/>
              </a:rPr>
              <a:t>и</a:t>
            </a:r>
            <a:r>
              <a:rPr dirty="0" sz="1800" spc="-125">
                <a:latin typeface="Tahoma"/>
                <a:cs typeface="Tahoma"/>
              </a:rPr>
              <a:t> </a:t>
            </a:r>
            <a:r>
              <a:rPr dirty="0" sz="1800" spc="80">
                <a:latin typeface="Tahoma"/>
                <a:cs typeface="Tahoma"/>
              </a:rPr>
              <a:t>делает</a:t>
            </a:r>
            <a:r>
              <a:rPr dirty="0" sz="1800" spc="-105">
                <a:latin typeface="Tahoma"/>
                <a:cs typeface="Tahoma"/>
              </a:rPr>
              <a:t> </a:t>
            </a:r>
            <a:r>
              <a:rPr dirty="0" sz="1800" spc="85">
                <a:latin typeface="Tahoma"/>
                <a:cs typeface="Tahoma"/>
              </a:rPr>
              <a:t>исследования,</a:t>
            </a:r>
            <a:r>
              <a:rPr dirty="0" sz="1800" spc="-140">
                <a:latin typeface="Tahoma"/>
                <a:cs typeface="Tahoma"/>
              </a:rPr>
              <a:t> </a:t>
            </a:r>
            <a:r>
              <a:rPr dirty="0" sz="1800" spc="95">
                <a:latin typeface="Tahoma"/>
                <a:cs typeface="Tahoma"/>
              </a:rPr>
              <a:t>но</a:t>
            </a:r>
            <a:r>
              <a:rPr dirty="0" sz="1800" spc="-140">
                <a:latin typeface="Tahoma"/>
                <a:cs typeface="Tahoma"/>
              </a:rPr>
              <a:t> </a:t>
            </a:r>
            <a:r>
              <a:rPr dirty="0" sz="1800" spc="75">
                <a:latin typeface="Tahoma"/>
                <a:cs typeface="Tahoma"/>
              </a:rPr>
              <a:t>и</a:t>
            </a:r>
            <a:r>
              <a:rPr dirty="0" sz="1800" spc="-120">
                <a:latin typeface="Tahoma"/>
                <a:cs typeface="Tahoma"/>
              </a:rPr>
              <a:t> </a:t>
            </a:r>
            <a:r>
              <a:rPr dirty="0" sz="1800" spc="65">
                <a:latin typeface="Tahoma"/>
                <a:cs typeface="Tahoma"/>
              </a:rPr>
              <a:t>участвует</a:t>
            </a:r>
            <a:r>
              <a:rPr dirty="0" sz="1800" spc="-114">
                <a:latin typeface="Tahoma"/>
                <a:cs typeface="Tahoma"/>
              </a:rPr>
              <a:t> </a:t>
            </a:r>
            <a:r>
              <a:rPr dirty="0" sz="1800" spc="35">
                <a:latin typeface="Tahoma"/>
                <a:cs typeface="Tahoma"/>
              </a:rPr>
              <a:t>в</a:t>
            </a:r>
            <a:r>
              <a:rPr dirty="0" sz="1800" spc="-125">
                <a:latin typeface="Tahoma"/>
                <a:cs typeface="Tahoma"/>
              </a:rPr>
              <a:t> </a:t>
            </a:r>
            <a:r>
              <a:rPr dirty="0" sz="1800" spc="70">
                <a:latin typeface="Tahoma"/>
                <a:cs typeface="Tahoma"/>
              </a:rPr>
              <a:t>развитии </a:t>
            </a:r>
            <a:r>
              <a:rPr dirty="0" sz="1800" spc="-545">
                <a:latin typeface="Tahoma"/>
                <a:cs typeface="Tahoma"/>
              </a:rPr>
              <a:t> </a:t>
            </a:r>
            <a:r>
              <a:rPr dirty="0" sz="1800" spc="75">
                <a:latin typeface="Tahoma"/>
                <a:cs typeface="Tahoma"/>
              </a:rPr>
              <a:t>региона,</a:t>
            </a:r>
            <a:r>
              <a:rPr dirty="0" sz="1800" spc="-140">
                <a:latin typeface="Tahoma"/>
                <a:cs typeface="Tahoma"/>
              </a:rPr>
              <a:t> </a:t>
            </a:r>
            <a:r>
              <a:rPr dirty="0" sz="1800" spc="75">
                <a:latin typeface="Tahoma"/>
                <a:cs typeface="Tahoma"/>
              </a:rPr>
              <a:t>взаимодействует</a:t>
            </a:r>
            <a:r>
              <a:rPr dirty="0" sz="1800" spc="-125">
                <a:latin typeface="Tahoma"/>
                <a:cs typeface="Tahoma"/>
              </a:rPr>
              <a:t> </a:t>
            </a:r>
            <a:r>
              <a:rPr dirty="0" sz="1800" spc="185">
                <a:latin typeface="Tahoma"/>
                <a:cs typeface="Tahoma"/>
              </a:rPr>
              <a:t>с</a:t>
            </a:r>
            <a:r>
              <a:rPr dirty="0" sz="1800" spc="-125">
                <a:latin typeface="Tahoma"/>
                <a:cs typeface="Tahoma"/>
              </a:rPr>
              <a:t> </a:t>
            </a:r>
            <a:r>
              <a:rPr dirty="0" sz="1800" spc="75">
                <a:latin typeface="Tahoma"/>
                <a:cs typeface="Tahoma"/>
              </a:rPr>
              <a:t>обществом,</a:t>
            </a:r>
            <a:r>
              <a:rPr dirty="0" sz="1800" spc="-130">
                <a:latin typeface="Tahoma"/>
                <a:cs typeface="Tahoma"/>
              </a:rPr>
              <a:t> </a:t>
            </a:r>
            <a:r>
              <a:rPr dirty="0" sz="1800" spc="85">
                <a:solidFill>
                  <a:srgbClr val="EE975B"/>
                </a:solidFill>
                <a:latin typeface="Tahoma"/>
                <a:cs typeface="Tahoma"/>
              </a:rPr>
              <a:t>реализует</a:t>
            </a:r>
            <a:r>
              <a:rPr dirty="0" sz="1800" spc="-135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95">
                <a:solidFill>
                  <a:srgbClr val="EE975B"/>
                </a:solidFill>
                <a:latin typeface="Tahoma"/>
                <a:cs typeface="Tahoma"/>
              </a:rPr>
              <a:t>социальные</a:t>
            </a:r>
            <a:r>
              <a:rPr dirty="0" sz="1800" spc="-114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95">
                <a:solidFill>
                  <a:srgbClr val="EE975B"/>
                </a:solidFill>
                <a:latin typeface="Tahoma"/>
                <a:cs typeface="Tahoma"/>
              </a:rPr>
              <a:t>программы</a:t>
            </a:r>
            <a:r>
              <a:rPr dirty="0" sz="1800" spc="-160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85">
                <a:solidFill>
                  <a:srgbClr val="EE975B"/>
                </a:solidFill>
                <a:latin typeface="Tahoma"/>
                <a:cs typeface="Tahoma"/>
              </a:rPr>
              <a:t>и</a:t>
            </a:r>
            <a:r>
              <a:rPr dirty="0" sz="1800" spc="-135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70">
                <a:solidFill>
                  <a:srgbClr val="EE975B"/>
                </a:solidFill>
                <a:latin typeface="Tahoma"/>
                <a:cs typeface="Tahoma"/>
              </a:rPr>
              <a:t>воспитывает </a:t>
            </a:r>
            <a:r>
              <a:rPr dirty="0" sz="1800" spc="75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70">
                <a:solidFill>
                  <a:srgbClr val="EE975B"/>
                </a:solidFill>
                <a:latin typeface="Tahoma"/>
                <a:cs typeface="Tahoma"/>
              </a:rPr>
              <a:t>активных</a:t>
            </a:r>
            <a:r>
              <a:rPr dirty="0" sz="1800" spc="-145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85">
                <a:solidFill>
                  <a:srgbClr val="EE975B"/>
                </a:solidFill>
                <a:latin typeface="Tahoma"/>
                <a:cs typeface="Tahoma"/>
              </a:rPr>
              <a:t>и</a:t>
            </a:r>
            <a:r>
              <a:rPr dirty="0" sz="1800" spc="-140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60">
                <a:solidFill>
                  <a:srgbClr val="EE975B"/>
                </a:solidFill>
                <a:latin typeface="Tahoma"/>
                <a:cs typeface="Tahoma"/>
              </a:rPr>
              <a:t>ответственных</a:t>
            </a:r>
            <a:r>
              <a:rPr dirty="0" sz="1800" spc="-100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800" spc="120">
                <a:solidFill>
                  <a:srgbClr val="EE975B"/>
                </a:solidFill>
                <a:latin typeface="Tahoma"/>
                <a:cs typeface="Tahoma"/>
              </a:rPr>
              <a:t>граждан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0726" y="2166409"/>
            <a:ext cx="2680716" cy="296295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639342" y="1685426"/>
            <a:ext cx="3152775" cy="3957320"/>
            <a:chOff x="4639342" y="1685426"/>
            <a:chExt cx="3152775" cy="39573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9342" y="1982592"/>
              <a:ext cx="3152394" cy="36596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9257" y="2663770"/>
              <a:ext cx="2992373" cy="8071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66518" y="1685426"/>
              <a:ext cx="1189621" cy="11911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802153" y="1821049"/>
              <a:ext cx="718185" cy="719455"/>
            </a:xfrm>
            <a:custGeom>
              <a:avLst/>
              <a:gdLst/>
              <a:ahLst/>
              <a:cxnLst/>
              <a:rect l="l" t="t" r="r" b="b"/>
              <a:pathLst>
                <a:path w="718184" h="719455">
                  <a:moveTo>
                    <a:pt x="598170" y="0"/>
                  </a:moveTo>
                  <a:lnTo>
                    <a:pt x="119634" y="0"/>
                  </a:lnTo>
                  <a:lnTo>
                    <a:pt x="73080" y="9405"/>
                  </a:lnTo>
                  <a:lnTo>
                    <a:pt x="35052" y="35052"/>
                  </a:lnTo>
                  <a:lnTo>
                    <a:pt x="9405" y="73080"/>
                  </a:lnTo>
                  <a:lnTo>
                    <a:pt x="0" y="119634"/>
                  </a:lnTo>
                  <a:lnTo>
                    <a:pt x="0" y="599694"/>
                  </a:lnTo>
                  <a:lnTo>
                    <a:pt x="9405" y="646247"/>
                  </a:lnTo>
                  <a:lnTo>
                    <a:pt x="35051" y="684276"/>
                  </a:lnTo>
                  <a:lnTo>
                    <a:pt x="73080" y="709922"/>
                  </a:lnTo>
                  <a:lnTo>
                    <a:pt x="119634" y="719328"/>
                  </a:lnTo>
                  <a:lnTo>
                    <a:pt x="598170" y="719328"/>
                  </a:lnTo>
                  <a:lnTo>
                    <a:pt x="644723" y="709922"/>
                  </a:lnTo>
                  <a:lnTo>
                    <a:pt x="682752" y="684276"/>
                  </a:lnTo>
                  <a:lnTo>
                    <a:pt x="708398" y="646247"/>
                  </a:lnTo>
                  <a:lnTo>
                    <a:pt x="717804" y="599694"/>
                  </a:lnTo>
                  <a:lnTo>
                    <a:pt x="717804" y="119634"/>
                  </a:lnTo>
                  <a:lnTo>
                    <a:pt x="708398" y="73080"/>
                  </a:lnTo>
                  <a:lnTo>
                    <a:pt x="682752" y="35052"/>
                  </a:lnTo>
                  <a:lnTo>
                    <a:pt x="644723" y="9405"/>
                  </a:lnTo>
                  <a:lnTo>
                    <a:pt x="598170" y="0"/>
                  </a:lnTo>
                  <a:close/>
                </a:path>
              </a:pathLst>
            </a:custGeom>
            <a:solidFill>
              <a:srgbClr val="2A065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73781" y="2006977"/>
              <a:ext cx="574548" cy="3429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70607" y="2910219"/>
              <a:ext cx="1975710" cy="19755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4772" y="166573"/>
            <a:ext cx="102749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90"/>
              <a:t>Цел</a:t>
            </a:r>
            <a:r>
              <a:rPr dirty="0" spc="-100"/>
              <a:t>е</a:t>
            </a:r>
            <a:r>
              <a:rPr dirty="0" spc="-140"/>
              <a:t>вая</a:t>
            </a:r>
            <a:r>
              <a:rPr dirty="0" spc="-245"/>
              <a:t> </a:t>
            </a:r>
            <a:r>
              <a:rPr dirty="0" spc="-145"/>
              <a:t>модель</a:t>
            </a:r>
            <a:r>
              <a:rPr dirty="0" spc="-260"/>
              <a:t> </a:t>
            </a:r>
            <a:r>
              <a:rPr dirty="0" spc="-160"/>
              <a:t>«Обучен</a:t>
            </a:r>
            <a:r>
              <a:rPr dirty="0" spc="-175"/>
              <a:t>и</a:t>
            </a:r>
            <a:r>
              <a:rPr dirty="0" spc="-65"/>
              <a:t>е</a:t>
            </a:r>
            <a:r>
              <a:rPr dirty="0" spc="-240"/>
              <a:t> </a:t>
            </a:r>
            <a:r>
              <a:rPr dirty="0" spc="-100"/>
              <a:t>служени</a:t>
            </a:r>
            <a:r>
              <a:rPr dirty="0" spc="-110"/>
              <a:t>е</a:t>
            </a:r>
            <a:r>
              <a:rPr dirty="0" spc="-484"/>
              <a:t>м»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4027" y="972261"/>
            <a:ext cx="8117840" cy="1219200"/>
            <a:chOff x="224027" y="972261"/>
            <a:chExt cx="8117840" cy="1219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8363" y="1150718"/>
              <a:ext cx="757692" cy="7564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027" y="972261"/>
              <a:ext cx="1021626" cy="121861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99287" y="1191767"/>
              <a:ext cx="475615" cy="474345"/>
            </a:xfrm>
            <a:custGeom>
              <a:avLst/>
              <a:gdLst/>
              <a:ahLst/>
              <a:cxnLst/>
              <a:rect l="l" t="t" r="r" b="b"/>
              <a:pathLst>
                <a:path w="475615" h="474344">
                  <a:moveTo>
                    <a:pt x="396494" y="0"/>
                  </a:moveTo>
                  <a:lnTo>
                    <a:pt x="78994" y="0"/>
                  </a:lnTo>
                  <a:lnTo>
                    <a:pt x="48247" y="6199"/>
                  </a:lnTo>
                  <a:lnTo>
                    <a:pt x="23137" y="23114"/>
                  </a:lnTo>
                  <a:lnTo>
                    <a:pt x="6208" y="48220"/>
                  </a:lnTo>
                  <a:lnTo>
                    <a:pt x="0" y="78994"/>
                  </a:lnTo>
                  <a:lnTo>
                    <a:pt x="0" y="394970"/>
                  </a:lnTo>
                  <a:lnTo>
                    <a:pt x="6208" y="425743"/>
                  </a:lnTo>
                  <a:lnTo>
                    <a:pt x="23137" y="450850"/>
                  </a:lnTo>
                  <a:lnTo>
                    <a:pt x="48247" y="467764"/>
                  </a:lnTo>
                  <a:lnTo>
                    <a:pt x="78994" y="473964"/>
                  </a:lnTo>
                  <a:lnTo>
                    <a:pt x="396494" y="473964"/>
                  </a:lnTo>
                  <a:lnTo>
                    <a:pt x="427240" y="467764"/>
                  </a:lnTo>
                  <a:lnTo>
                    <a:pt x="452350" y="450850"/>
                  </a:lnTo>
                  <a:lnTo>
                    <a:pt x="469279" y="425743"/>
                  </a:lnTo>
                  <a:lnTo>
                    <a:pt x="475488" y="394970"/>
                  </a:lnTo>
                  <a:lnTo>
                    <a:pt x="475488" y="78994"/>
                  </a:lnTo>
                  <a:lnTo>
                    <a:pt x="469279" y="48220"/>
                  </a:lnTo>
                  <a:lnTo>
                    <a:pt x="452350" y="23114"/>
                  </a:lnTo>
                  <a:lnTo>
                    <a:pt x="427240" y="6199"/>
                  </a:lnTo>
                  <a:lnTo>
                    <a:pt x="396494" y="0"/>
                  </a:lnTo>
                  <a:close/>
                </a:path>
              </a:pathLst>
            </a:custGeom>
            <a:solidFill>
              <a:srgbClr val="EE97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86423" y="1150718"/>
              <a:ext cx="757692" cy="7564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5512" y="972261"/>
              <a:ext cx="1099629" cy="121861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27347" y="1191767"/>
              <a:ext cx="475615" cy="474345"/>
            </a:xfrm>
            <a:custGeom>
              <a:avLst/>
              <a:gdLst/>
              <a:ahLst/>
              <a:cxnLst/>
              <a:rect l="l" t="t" r="r" b="b"/>
              <a:pathLst>
                <a:path w="475614" h="474344">
                  <a:moveTo>
                    <a:pt x="396494" y="0"/>
                  </a:moveTo>
                  <a:lnTo>
                    <a:pt x="78994" y="0"/>
                  </a:lnTo>
                  <a:lnTo>
                    <a:pt x="48220" y="6199"/>
                  </a:lnTo>
                  <a:lnTo>
                    <a:pt x="23113" y="23114"/>
                  </a:lnTo>
                  <a:lnTo>
                    <a:pt x="6199" y="48220"/>
                  </a:lnTo>
                  <a:lnTo>
                    <a:pt x="0" y="78994"/>
                  </a:lnTo>
                  <a:lnTo>
                    <a:pt x="0" y="394970"/>
                  </a:lnTo>
                  <a:lnTo>
                    <a:pt x="6199" y="425743"/>
                  </a:lnTo>
                  <a:lnTo>
                    <a:pt x="23113" y="450850"/>
                  </a:lnTo>
                  <a:lnTo>
                    <a:pt x="48220" y="467764"/>
                  </a:lnTo>
                  <a:lnTo>
                    <a:pt x="78994" y="473964"/>
                  </a:lnTo>
                  <a:lnTo>
                    <a:pt x="396494" y="473964"/>
                  </a:lnTo>
                  <a:lnTo>
                    <a:pt x="427267" y="467764"/>
                  </a:lnTo>
                  <a:lnTo>
                    <a:pt x="452374" y="450850"/>
                  </a:lnTo>
                  <a:lnTo>
                    <a:pt x="469288" y="425743"/>
                  </a:lnTo>
                  <a:lnTo>
                    <a:pt x="475488" y="394970"/>
                  </a:lnTo>
                  <a:lnTo>
                    <a:pt x="475488" y="78994"/>
                  </a:lnTo>
                  <a:lnTo>
                    <a:pt x="469288" y="48220"/>
                  </a:lnTo>
                  <a:lnTo>
                    <a:pt x="452373" y="23114"/>
                  </a:lnTo>
                  <a:lnTo>
                    <a:pt x="427267" y="6199"/>
                  </a:lnTo>
                  <a:lnTo>
                    <a:pt x="396494" y="0"/>
                  </a:lnTo>
                  <a:close/>
                </a:path>
              </a:pathLst>
            </a:custGeom>
            <a:solidFill>
              <a:srgbClr val="EE97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11285" y="1150718"/>
              <a:ext cx="756493" cy="7564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35951" y="972261"/>
              <a:ext cx="1105636" cy="121861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452359" y="1191767"/>
              <a:ext cx="474345" cy="474345"/>
            </a:xfrm>
            <a:custGeom>
              <a:avLst/>
              <a:gdLst/>
              <a:ahLst/>
              <a:cxnLst/>
              <a:rect l="l" t="t" r="r" b="b"/>
              <a:pathLst>
                <a:path w="474345" h="474344">
                  <a:moveTo>
                    <a:pt x="394970" y="0"/>
                  </a:moveTo>
                  <a:lnTo>
                    <a:pt x="78994" y="0"/>
                  </a:lnTo>
                  <a:lnTo>
                    <a:pt x="48220" y="6199"/>
                  </a:lnTo>
                  <a:lnTo>
                    <a:pt x="23113" y="23114"/>
                  </a:lnTo>
                  <a:lnTo>
                    <a:pt x="6199" y="48220"/>
                  </a:lnTo>
                  <a:lnTo>
                    <a:pt x="0" y="78994"/>
                  </a:lnTo>
                  <a:lnTo>
                    <a:pt x="0" y="394970"/>
                  </a:lnTo>
                  <a:lnTo>
                    <a:pt x="6199" y="425743"/>
                  </a:lnTo>
                  <a:lnTo>
                    <a:pt x="23113" y="450850"/>
                  </a:lnTo>
                  <a:lnTo>
                    <a:pt x="48220" y="467764"/>
                  </a:lnTo>
                  <a:lnTo>
                    <a:pt x="78994" y="473964"/>
                  </a:lnTo>
                  <a:lnTo>
                    <a:pt x="394970" y="473964"/>
                  </a:lnTo>
                  <a:lnTo>
                    <a:pt x="425743" y="467764"/>
                  </a:lnTo>
                  <a:lnTo>
                    <a:pt x="450850" y="450850"/>
                  </a:lnTo>
                  <a:lnTo>
                    <a:pt x="467764" y="425743"/>
                  </a:lnTo>
                  <a:lnTo>
                    <a:pt x="473964" y="394970"/>
                  </a:lnTo>
                  <a:lnTo>
                    <a:pt x="473964" y="78994"/>
                  </a:lnTo>
                  <a:lnTo>
                    <a:pt x="467764" y="48220"/>
                  </a:lnTo>
                  <a:lnTo>
                    <a:pt x="450850" y="23114"/>
                  </a:lnTo>
                  <a:lnTo>
                    <a:pt x="425743" y="6199"/>
                  </a:lnTo>
                  <a:lnTo>
                    <a:pt x="394970" y="0"/>
                  </a:lnTo>
                  <a:close/>
                </a:path>
              </a:pathLst>
            </a:custGeom>
            <a:solidFill>
              <a:srgbClr val="EE975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163068" y="2703525"/>
            <a:ext cx="1121410" cy="1227455"/>
            <a:chOff x="163068" y="2703525"/>
            <a:chExt cx="1121410" cy="122745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6171" y="3172734"/>
              <a:ext cx="757692" cy="7576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068" y="2703525"/>
              <a:ext cx="1121117" cy="121861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87095" y="3302507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5" h="475614">
                  <a:moveTo>
                    <a:pt x="396240" y="0"/>
                  </a:moveTo>
                  <a:lnTo>
                    <a:pt x="79248" y="0"/>
                  </a:lnTo>
                  <a:lnTo>
                    <a:pt x="48402" y="6221"/>
                  </a:lnTo>
                  <a:lnTo>
                    <a:pt x="23212" y="23193"/>
                  </a:lnTo>
                  <a:lnTo>
                    <a:pt x="6228" y="48381"/>
                  </a:lnTo>
                  <a:lnTo>
                    <a:pt x="0" y="79248"/>
                  </a:lnTo>
                  <a:lnTo>
                    <a:pt x="0" y="396240"/>
                  </a:lnTo>
                  <a:lnTo>
                    <a:pt x="6228" y="427106"/>
                  </a:lnTo>
                  <a:lnTo>
                    <a:pt x="23212" y="452294"/>
                  </a:lnTo>
                  <a:lnTo>
                    <a:pt x="48402" y="469266"/>
                  </a:lnTo>
                  <a:lnTo>
                    <a:pt x="79248" y="475488"/>
                  </a:lnTo>
                  <a:lnTo>
                    <a:pt x="396240" y="475488"/>
                  </a:lnTo>
                  <a:lnTo>
                    <a:pt x="427085" y="469266"/>
                  </a:lnTo>
                  <a:lnTo>
                    <a:pt x="452275" y="452294"/>
                  </a:lnTo>
                  <a:lnTo>
                    <a:pt x="469259" y="427106"/>
                  </a:lnTo>
                  <a:lnTo>
                    <a:pt x="475488" y="396240"/>
                  </a:lnTo>
                  <a:lnTo>
                    <a:pt x="475488" y="79248"/>
                  </a:lnTo>
                  <a:lnTo>
                    <a:pt x="469259" y="48381"/>
                  </a:lnTo>
                  <a:lnTo>
                    <a:pt x="452275" y="23193"/>
                  </a:lnTo>
                  <a:lnTo>
                    <a:pt x="427085" y="6221"/>
                  </a:lnTo>
                  <a:lnTo>
                    <a:pt x="396240" y="0"/>
                  </a:lnTo>
                  <a:close/>
                </a:path>
              </a:pathLst>
            </a:custGeom>
            <a:solidFill>
              <a:srgbClr val="EE975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414477" y="1184605"/>
            <a:ext cx="2761615" cy="14128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9385">
              <a:lnSpc>
                <a:spcPct val="100000"/>
              </a:lnSpc>
              <a:spcBef>
                <a:spcPts val="95"/>
              </a:spcBef>
            </a:pPr>
            <a:r>
              <a:rPr dirty="0" sz="2800" spc="-565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2800">
              <a:latin typeface="Tahoma"/>
              <a:cs typeface="Tahoma"/>
            </a:endParaRPr>
          </a:p>
          <a:p>
            <a:pPr marL="12700">
              <a:lnSpc>
                <a:spcPts val="1580"/>
              </a:lnSpc>
              <a:spcBef>
                <a:spcPts val="1140"/>
              </a:spcBef>
            </a:pPr>
            <a:r>
              <a:rPr dirty="0" sz="1400" spc="-25">
                <a:latin typeface="Verdana"/>
                <a:cs typeface="Verdana"/>
              </a:rPr>
              <a:t>Ресурсные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50">
                <a:latin typeface="Verdana"/>
                <a:cs typeface="Verdana"/>
              </a:rPr>
              <a:t>центры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55">
                <a:latin typeface="Tahoma"/>
                <a:cs typeface="Tahoma"/>
              </a:rPr>
              <a:t>привлекают</a:t>
            </a:r>
            <a:endParaRPr sz="1400">
              <a:latin typeface="Tahoma"/>
              <a:cs typeface="Tahoma"/>
            </a:endParaRPr>
          </a:p>
          <a:p>
            <a:pPr marL="12700" marR="277495">
              <a:lnSpc>
                <a:spcPct val="90400"/>
              </a:lnSpc>
              <a:spcBef>
                <a:spcPts val="75"/>
              </a:spcBef>
            </a:pPr>
            <a:r>
              <a:rPr dirty="0" sz="1400" spc="20">
                <a:latin typeface="Tahoma"/>
                <a:cs typeface="Tahoma"/>
              </a:rPr>
              <a:t>«заказчиков»</a:t>
            </a:r>
            <a:r>
              <a:rPr dirty="0" sz="1400" spc="-105">
                <a:latin typeface="Tahoma"/>
                <a:cs typeface="Tahoma"/>
              </a:rPr>
              <a:t> </a:t>
            </a:r>
            <a:r>
              <a:rPr dirty="0" sz="1400" spc="150">
                <a:latin typeface="Tahoma"/>
                <a:cs typeface="Tahoma"/>
              </a:rPr>
              <a:t>с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45">
                <a:latin typeface="Tahoma"/>
                <a:cs typeface="Tahoma"/>
              </a:rPr>
              <a:t>учетом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500" spc="70">
                <a:solidFill>
                  <a:srgbClr val="EE975B"/>
                </a:solidFill>
                <a:latin typeface="Tahoma"/>
                <a:cs typeface="Tahoma"/>
              </a:rPr>
              <a:t>карт </a:t>
            </a:r>
            <a:r>
              <a:rPr dirty="0" sz="1500" spc="-450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500" spc="65">
                <a:solidFill>
                  <a:srgbClr val="EE975B"/>
                </a:solidFill>
                <a:latin typeface="Tahoma"/>
                <a:cs typeface="Tahoma"/>
              </a:rPr>
              <a:t>компетенций </a:t>
            </a:r>
            <a:r>
              <a:rPr dirty="0" sz="1500" spc="70">
                <a:solidFill>
                  <a:srgbClr val="EE975B"/>
                </a:solidFill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образовательных</a:t>
            </a:r>
            <a:r>
              <a:rPr dirty="0" sz="1400" spc="-110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программ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67981" y="1184605"/>
            <a:ext cx="4203065" cy="13804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18745">
              <a:lnSpc>
                <a:spcPct val="100000"/>
              </a:lnSpc>
              <a:spcBef>
                <a:spcPts val="95"/>
              </a:spcBef>
            </a:pPr>
            <a:r>
              <a:rPr dirty="0" sz="2800" spc="105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2800">
              <a:latin typeface="Tahoma"/>
              <a:cs typeface="Tahoma"/>
            </a:endParaRPr>
          </a:p>
          <a:p>
            <a:pPr marL="12700" marR="5080">
              <a:lnSpc>
                <a:spcPts val="1510"/>
              </a:lnSpc>
              <a:spcBef>
                <a:spcPts val="1285"/>
              </a:spcBef>
            </a:pPr>
            <a:r>
              <a:rPr dirty="0" sz="1400" spc="20">
                <a:latin typeface="Tahoma"/>
                <a:cs typeface="Tahoma"/>
              </a:rPr>
              <a:t>«П</a:t>
            </a:r>
            <a:r>
              <a:rPr dirty="0" sz="1400" spc="10">
                <a:latin typeface="Tahoma"/>
                <a:cs typeface="Tahoma"/>
              </a:rPr>
              <a:t>р</a:t>
            </a:r>
            <a:r>
              <a:rPr dirty="0" sz="1400" spc="90">
                <a:latin typeface="Tahoma"/>
                <a:cs typeface="Tahoma"/>
              </a:rPr>
              <a:t>о</a:t>
            </a:r>
            <a:r>
              <a:rPr dirty="0" sz="1400" spc="25">
                <a:latin typeface="Tahoma"/>
                <a:cs typeface="Tahoma"/>
              </a:rPr>
              <a:t>ектн</a:t>
            </a:r>
            <a:r>
              <a:rPr dirty="0" sz="1400" spc="40">
                <a:latin typeface="Tahoma"/>
                <a:cs typeface="Tahoma"/>
              </a:rPr>
              <a:t>ы</a:t>
            </a:r>
            <a:r>
              <a:rPr dirty="0" sz="1400" spc="55">
                <a:latin typeface="Tahoma"/>
                <a:cs typeface="Tahoma"/>
              </a:rPr>
              <a:t>й</a:t>
            </a:r>
            <a:r>
              <a:rPr dirty="0" sz="1400" spc="-110">
                <a:latin typeface="Tahoma"/>
                <a:cs typeface="Tahoma"/>
              </a:rPr>
              <a:t> </a:t>
            </a:r>
            <a:r>
              <a:rPr dirty="0" sz="1400" spc="90">
                <a:latin typeface="Tahoma"/>
                <a:cs typeface="Tahoma"/>
              </a:rPr>
              <a:t>о</a:t>
            </a:r>
            <a:r>
              <a:rPr dirty="0" sz="1400" spc="-60">
                <a:latin typeface="Tahoma"/>
                <a:cs typeface="Tahoma"/>
              </a:rPr>
              <a:t>ф</a:t>
            </a:r>
            <a:r>
              <a:rPr dirty="0" sz="1400" spc="15">
                <a:latin typeface="Tahoma"/>
                <a:cs typeface="Tahoma"/>
              </a:rPr>
              <a:t>ис»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уни</a:t>
            </a:r>
            <a:r>
              <a:rPr dirty="0" sz="1400" spc="50">
                <a:latin typeface="Tahoma"/>
                <a:cs typeface="Tahoma"/>
              </a:rPr>
              <a:t>в</a:t>
            </a:r>
            <a:r>
              <a:rPr dirty="0" sz="1400" spc="45">
                <a:latin typeface="Tahoma"/>
                <a:cs typeface="Tahoma"/>
              </a:rPr>
              <a:t>е</a:t>
            </a:r>
            <a:r>
              <a:rPr dirty="0" sz="1400" spc="145">
                <a:latin typeface="Tahoma"/>
                <a:cs typeface="Tahoma"/>
              </a:rPr>
              <a:t>р</a:t>
            </a:r>
            <a:r>
              <a:rPr dirty="0" sz="1400" spc="110">
                <a:latin typeface="Tahoma"/>
                <a:cs typeface="Tahoma"/>
              </a:rPr>
              <a:t>с</a:t>
            </a:r>
            <a:r>
              <a:rPr dirty="0" sz="1400" spc="10">
                <a:latin typeface="Tahoma"/>
                <a:cs typeface="Tahoma"/>
              </a:rPr>
              <a:t>и</a:t>
            </a:r>
            <a:r>
              <a:rPr dirty="0" sz="1400" spc="15">
                <a:latin typeface="Tahoma"/>
                <a:cs typeface="Tahoma"/>
              </a:rPr>
              <a:t>т</a:t>
            </a:r>
            <a:r>
              <a:rPr dirty="0" sz="1400" spc="65">
                <a:latin typeface="Tahoma"/>
                <a:cs typeface="Tahoma"/>
              </a:rPr>
              <a:t>ета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50">
                <a:latin typeface="Tahoma"/>
                <a:cs typeface="Tahoma"/>
              </a:rPr>
              <a:t>в</a:t>
            </a:r>
            <a:r>
              <a:rPr dirty="0" sz="1400" spc="45">
                <a:latin typeface="Tahoma"/>
                <a:cs typeface="Tahoma"/>
              </a:rPr>
              <a:t>е</a:t>
            </a:r>
            <a:r>
              <a:rPr dirty="0" sz="1400" spc="35">
                <a:latin typeface="Tahoma"/>
                <a:cs typeface="Tahoma"/>
              </a:rPr>
              <a:t>ри</a:t>
            </a:r>
            <a:r>
              <a:rPr dirty="0" sz="1400" spc="40">
                <a:latin typeface="Tahoma"/>
                <a:cs typeface="Tahoma"/>
              </a:rPr>
              <a:t>ф</a:t>
            </a:r>
            <a:r>
              <a:rPr dirty="0" sz="1400" spc="60">
                <a:latin typeface="Tahoma"/>
                <a:cs typeface="Tahoma"/>
              </a:rPr>
              <a:t>иц</a:t>
            </a:r>
            <a:r>
              <a:rPr dirty="0" sz="1400" spc="80">
                <a:latin typeface="Tahoma"/>
                <a:cs typeface="Tahoma"/>
              </a:rPr>
              <a:t>иру</a:t>
            </a:r>
            <a:r>
              <a:rPr dirty="0" sz="1400" spc="70">
                <a:latin typeface="Tahoma"/>
                <a:cs typeface="Tahoma"/>
              </a:rPr>
              <a:t>е</a:t>
            </a:r>
            <a:r>
              <a:rPr dirty="0" sz="1400" spc="-30">
                <a:latin typeface="Tahoma"/>
                <a:cs typeface="Tahoma"/>
              </a:rPr>
              <a:t>т  </a:t>
            </a:r>
            <a:r>
              <a:rPr dirty="0" sz="1400" spc="60">
                <a:latin typeface="Tahoma"/>
                <a:cs typeface="Tahoma"/>
              </a:rPr>
              <a:t>запросы,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упаковывает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45">
                <a:latin typeface="Tahoma"/>
                <a:cs typeface="Tahoma"/>
              </a:rPr>
              <a:t>их</a:t>
            </a:r>
            <a:r>
              <a:rPr dirty="0" sz="1400" spc="-110">
                <a:latin typeface="Tahoma"/>
                <a:cs typeface="Tahoma"/>
              </a:rPr>
              <a:t> </a:t>
            </a:r>
            <a:r>
              <a:rPr dirty="0" sz="1400" spc="25">
                <a:latin typeface="Tahoma"/>
                <a:cs typeface="Tahoma"/>
              </a:rPr>
              <a:t>в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образовательные</a:t>
            </a:r>
            <a:endParaRPr sz="1400">
              <a:latin typeface="Tahoma"/>
              <a:cs typeface="Tahoma"/>
            </a:endParaRPr>
          </a:p>
          <a:p>
            <a:pPr marL="12700" marR="422909">
              <a:lnSpc>
                <a:spcPts val="1510"/>
              </a:lnSpc>
              <a:spcBef>
                <a:spcPts val="5"/>
              </a:spcBef>
            </a:pPr>
            <a:r>
              <a:rPr dirty="0" sz="1400" spc="55">
                <a:latin typeface="Tahoma"/>
                <a:cs typeface="Tahoma"/>
              </a:rPr>
              <a:t>и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85">
                <a:latin typeface="Tahoma"/>
                <a:cs typeface="Tahoma"/>
              </a:rPr>
              <a:t>пр</a:t>
            </a:r>
            <a:r>
              <a:rPr dirty="0" sz="1400" spc="70">
                <a:latin typeface="Tahoma"/>
                <a:cs typeface="Tahoma"/>
              </a:rPr>
              <a:t>о</a:t>
            </a:r>
            <a:r>
              <a:rPr dirty="0" sz="1400" spc="25">
                <a:latin typeface="Tahoma"/>
                <a:cs typeface="Tahoma"/>
              </a:rPr>
              <a:t>ектн</a:t>
            </a:r>
            <a:r>
              <a:rPr dirty="0" sz="1400" spc="40">
                <a:latin typeface="Tahoma"/>
                <a:cs typeface="Tahoma"/>
              </a:rPr>
              <a:t>ы</a:t>
            </a:r>
            <a:r>
              <a:rPr dirty="0" sz="1400" spc="80">
                <a:latin typeface="Tahoma"/>
                <a:cs typeface="Tahoma"/>
              </a:rPr>
              <a:t>е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15">
                <a:latin typeface="Tahoma"/>
                <a:cs typeface="Tahoma"/>
              </a:rPr>
              <a:t>з</a:t>
            </a:r>
            <a:r>
              <a:rPr dirty="0" sz="1400" spc="114">
                <a:latin typeface="Tahoma"/>
                <a:cs typeface="Tahoma"/>
              </a:rPr>
              <a:t>а</a:t>
            </a:r>
            <a:r>
              <a:rPr dirty="0" sz="1400" spc="114">
                <a:latin typeface="Tahoma"/>
                <a:cs typeface="Tahoma"/>
              </a:rPr>
              <a:t>д</a:t>
            </a:r>
            <a:r>
              <a:rPr dirty="0" sz="1400" spc="65">
                <a:latin typeface="Tahoma"/>
                <a:cs typeface="Tahoma"/>
              </a:rPr>
              <a:t>ачи</a:t>
            </a:r>
            <a:r>
              <a:rPr dirty="0" sz="1400" spc="-110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и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105">
                <a:latin typeface="Tahoma"/>
                <a:cs typeface="Tahoma"/>
              </a:rPr>
              <a:t>р</a:t>
            </a:r>
            <a:r>
              <a:rPr dirty="0" sz="1400" spc="160">
                <a:latin typeface="Tahoma"/>
                <a:cs typeface="Tahoma"/>
              </a:rPr>
              <a:t>а</a:t>
            </a:r>
            <a:r>
              <a:rPr dirty="0" sz="1400" spc="130">
                <a:latin typeface="Tahoma"/>
                <a:cs typeface="Tahoma"/>
              </a:rPr>
              <a:t>с</a:t>
            </a:r>
            <a:r>
              <a:rPr dirty="0" sz="1400" spc="45">
                <a:latin typeface="Tahoma"/>
                <a:cs typeface="Tahoma"/>
              </a:rPr>
              <a:t>п</a:t>
            </a:r>
            <a:r>
              <a:rPr dirty="0" sz="1400" spc="100">
                <a:latin typeface="Tahoma"/>
                <a:cs typeface="Tahoma"/>
              </a:rPr>
              <a:t>р</a:t>
            </a:r>
            <a:r>
              <a:rPr dirty="0" sz="1400" spc="90">
                <a:latin typeface="Tahoma"/>
                <a:cs typeface="Tahoma"/>
              </a:rPr>
              <a:t>е</a:t>
            </a:r>
            <a:r>
              <a:rPr dirty="0" sz="1400" spc="35">
                <a:latin typeface="Tahoma"/>
                <a:cs typeface="Tahoma"/>
              </a:rPr>
              <a:t>деляет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120">
                <a:latin typeface="Tahoma"/>
                <a:cs typeface="Tahoma"/>
              </a:rPr>
              <a:t>с</a:t>
            </a:r>
            <a:r>
              <a:rPr dirty="0" sz="1400" spc="135">
                <a:latin typeface="Tahoma"/>
                <a:cs typeface="Tahoma"/>
              </a:rPr>
              <a:t>р</a:t>
            </a:r>
            <a:r>
              <a:rPr dirty="0" sz="1400" spc="60">
                <a:latin typeface="Tahoma"/>
                <a:cs typeface="Tahoma"/>
              </a:rPr>
              <a:t>еди  </a:t>
            </a:r>
            <a:r>
              <a:rPr dirty="0" sz="1400" spc="25">
                <a:latin typeface="Tahoma"/>
                <a:cs typeface="Tahoma"/>
              </a:rPr>
              <a:t>факультетов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4121" y="3296792"/>
            <a:ext cx="2818130" cy="1370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99060">
              <a:lnSpc>
                <a:spcPct val="100000"/>
              </a:lnSpc>
              <a:spcBef>
                <a:spcPts val="95"/>
              </a:spcBef>
            </a:pPr>
            <a:r>
              <a:rPr dirty="0" sz="2800" spc="22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2800">
              <a:latin typeface="Tahoma"/>
              <a:cs typeface="Tahoma"/>
            </a:endParaRPr>
          </a:p>
          <a:p>
            <a:pPr marL="12700" marR="5080">
              <a:lnSpc>
                <a:spcPts val="1510"/>
              </a:lnSpc>
              <a:spcBef>
                <a:spcPts val="1210"/>
              </a:spcBef>
            </a:pPr>
            <a:r>
              <a:rPr dirty="0" sz="1400" spc="140">
                <a:latin typeface="Tahoma"/>
                <a:cs typeface="Tahoma"/>
              </a:rPr>
              <a:t>На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35">
                <a:latin typeface="Tahoma"/>
                <a:cs typeface="Tahoma"/>
              </a:rPr>
              <a:t>факультетах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50">
                <a:latin typeface="Tahoma"/>
                <a:cs typeface="Tahoma"/>
              </a:rPr>
              <a:t>«координаторы  </a:t>
            </a:r>
            <a:r>
              <a:rPr dirty="0" sz="1400" spc="60">
                <a:latin typeface="Tahoma"/>
                <a:cs typeface="Tahoma"/>
              </a:rPr>
              <a:t>общественных </a:t>
            </a:r>
            <a:r>
              <a:rPr dirty="0" sz="1400" spc="30">
                <a:latin typeface="Tahoma"/>
                <a:cs typeface="Tahoma"/>
              </a:rPr>
              <a:t>проектов» </a:t>
            </a:r>
            <a:r>
              <a:rPr dirty="0" sz="1400" spc="35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проводит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65">
                <a:latin typeface="Tahoma"/>
                <a:cs typeface="Tahoma"/>
              </a:rPr>
              <a:t>экспертизу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ts val="1495"/>
              </a:lnSpc>
            </a:pPr>
            <a:r>
              <a:rPr dirty="0" sz="1400" spc="55">
                <a:latin typeface="Tahoma"/>
                <a:cs typeface="Tahoma"/>
              </a:rPr>
              <a:t>и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сопровождают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методику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15511" y="2703525"/>
            <a:ext cx="4643120" cy="1309370"/>
            <a:chOff x="3715511" y="2703525"/>
            <a:chExt cx="4643120" cy="130937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91711" y="3065322"/>
              <a:ext cx="947115" cy="94711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15511" y="2703525"/>
              <a:ext cx="1098130" cy="121861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927347" y="3302507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4" h="475614">
                  <a:moveTo>
                    <a:pt x="396240" y="0"/>
                  </a:moveTo>
                  <a:lnTo>
                    <a:pt x="79248" y="0"/>
                  </a:lnTo>
                  <a:lnTo>
                    <a:pt x="48381" y="6221"/>
                  </a:lnTo>
                  <a:lnTo>
                    <a:pt x="23193" y="23193"/>
                  </a:lnTo>
                  <a:lnTo>
                    <a:pt x="6221" y="48381"/>
                  </a:lnTo>
                  <a:lnTo>
                    <a:pt x="0" y="79248"/>
                  </a:lnTo>
                  <a:lnTo>
                    <a:pt x="0" y="396240"/>
                  </a:lnTo>
                  <a:lnTo>
                    <a:pt x="6221" y="427106"/>
                  </a:lnTo>
                  <a:lnTo>
                    <a:pt x="23193" y="452294"/>
                  </a:lnTo>
                  <a:lnTo>
                    <a:pt x="48381" y="469266"/>
                  </a:lnTo>
                  <a:lnTo>
                    <a:pt x="79248" y="475488"/>
                  </a:lnTo>
                  <a:lnTo>
                    <a:pt x="396240" y="475488"/>
                  </a:lnTo>
                  <a:lnTo>
                    <a:pt x="427106" y="469266"/>
                  </a:lnTo>
                  <a:lnTo>
                    <a:pt x="452294" y="452294"/>
                  </a:lnTo>
                  <a:lnTo>
                    <a:pt x="469266" y="427106"/>
                  </a:lnTo>
                  <a:lnTo>
                    <a:pt x="475488" y="396240"/>
                  </a:lnTo>
                  <a:lnTo>
                    <a:pt x="475488" y="79248"/>
                  </a:lnTo>
                  <a:lnTo>
                    <a:pt x="469266" y="48381"/>
                  </a:lnTo>
                  <a:lnTo>
                    <a:pt x="452294" y="23193"/>
                  </a:lnTo>
                  <a:lnTo>
                    <a:pt x="427106" y="6221"/>
                  </a:lnTo>
                  <a:lnTo>
                    <a:pt x="396240" y="0"/>
                  </a:lnTo>
                  <a:close/>
                </a:path>
              </a:pathLst>
            </a:custGeom>
            <a:solidFill>
              <a:srgbClr val="EE97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31247" y="3160034"/>
              <a:ext cx="757692" cy="7576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60335" y="2703525"/>
              <a:ext cx="1098130" cy="121861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472171" y="3302507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5" h="475614">
                  <a:moveTo>
                    <a:pt x="396240" y="0"/>
                  </a:moveTo>
                  <a:lnTo>
                    <a:pt x="79248" y="0"/>
                  </a:lnTo>
                  <a:lnTo>
                    <a:pt x="48381" y="6221"/>
                  </a:lnTo>
                  <a:lnTo>
                    <a:pt x="23193" y="23193"/>
                  </a:lnTo>
                  <a:lnTo>
                    <a:pt x="6221" y="48381"/>
                  </a:lnTo>
                  <a:lnTo>
                    <a:pt x="0" y="79248"/>
                  </a:lnTo>
                  <a:lnTo>
                    <a:pt x="0" y="396240"/>
                  </a:lnTo>
                  <a:lnTo>
                    <a:pt x="6221" y="427106"/>
                  </a:lnTo>
                  <a:lnTo>
                    <a:pt x="23193" y="452294"/>
                  </a:lnTo>
                  <a:lnTo>
                    <a:pt x="48381" y="469266"/>
                  </a:lnTo>
                  <a:lnTo>
                    <a:pt x="79248" y="475488"/>
                  </a:lnTo>
                  <a:lnTo>
                    <a:pt x="396240" y="475488"/>
                  </a:lnTo>
                  <a:lnTo>
                    <a:pt x="427106" y="469266"/>
                  </a:lnTo>
                  <a:lnTo>
                    <a:pt x="452294" y="452294"/>
                  </a:lnTo>
                  <a:lnTo>
                    <a:pt x="469266" y="427106"/>
                  </a:lnTo>
                  <a:lnTo>
                    <a:pt x="475488" y="396240"/>
                  </a:lnTo>
                  <a:lnTo>
                    <a:pt x="475488" y="79248"/>
                  </a:lnTo>
                  <a:lnTo>
                    <a:pt x="469266" y="48381"/>
                  </a:lnTo>
                  <a:lnTo>
                    <a:pt x="452294" y="23193"/>
                  </a:lnTo>
                  <a:lnTo>
                    <a:pt x="427106" y="6221"/>
                  </a:lnTo>
                  <a:lnTo>
                    <a:pt x="396240" y="0"/>
                  </a:lnTo>
                  <a:close/>
                </a:path>
              </a:pathLst>
            </a:custGeom>
            <a:solidFill>
              <a:srgbClr val="EE975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3917441" y="1184605"/>
            <a:ext cx="2956560" cy="31121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7320">
              <a:lnSpc>
                <a:spcPct val="100000"/>
              </a:lnSpc>
              <a:spcBef>
                <a:spcPts val="95"/>
              </a:spcBef>
            </a:pPr>
            <a:r>
              <a:rPr dirty="0" sz="2800" spc="5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2800">
              <a:latin typeface="Tahoma"/>
              <a:cs typeface="Tahoma"/>
            </a:endParaRPr>
          </a:p>
          <a:p>
            <a:pPr marL="15240" marR="100330">
              <a:lnSpc>
                <a:spcPct val="90100"/>
              </a:lnSpc>
              <a:spcBef>
                <a:spcPts val="1230"/>
              </a:spcBef>
            </a:pPr>
            <a:r>
              <a:rPr dirty="0" sz="1400" spc="75">
                <a:latin typeface="Tahoma"/>
                <a:cs typeface="Tahoma"/>
              </a:rPr>
              <a:t>НКО, </a:t>
            </a:r>
            <a:r>
              <a:rPr dirty="0" sz="1400" spc="70">
                <a:latin typeface="Tahoma"/>
                <a:cs typeface="Tahoma"/>
              </a:rPr>
              <a:t>органы </a:t>
            </a:r>
            <a:r>
              <a:rPr dirty="0" sz="1400" spc="60">
                <a:latin typeface="Tahoma"/>
                <a:cs typeface="Tahoma"/>
              </a:rPr>
              <a:t>власти </a:t>
            </a:r>
            <a:r>
              <a:rPr dirty="0" sz="1400" spc="55">
                <a:latin typeface="Tahoma"/>
                <a:cs typeface="Tahoma"/>
              </a:rPr>
              <a:t>и </a:t>
            </a:r>
            <a:r>
              <a:rPr dirty="0" sz="1400" spc="80">
                <a:latin typeface="Tahoma"/>
                <a:cs typeface="Tahoma"/>
              </a:rPr>
              <a:t>бизнес </a:t>
            </a:r>
            <a:r>
              <a:rPr dirty="0" sz="1400" spc="85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формируют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45">
                <a:latin typeface="Tahoma"/>
                <a:cs typeface="Tahoma"/>
              </a:rPr>
              <a:t>«социальныи</a:t>
            </a:r>
            <a:r>
              <a:rPr dirty="0" sz="1400" spc="-1390">
                <a:latin typeface="Arial MT"/>
                <a:cs typeface="Arial MT"/>
              </a:rPr>
              <a:t>̆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35">
                <a:latin typeface="Tahoma"/>
                <a:cs typeface="Tahoma"/>
              </a:rPr>
              <a:t>заказ»  </a:t>
            </a:r>
            <a:r>
              <a:rPr dirty="0" sz="1400" spc="105">
                <a:latin typeface="Tahoma"/>
                <a:cs typeface="Tahoma"/>
              </a:rPr>
              <a:t>на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ДОБРО.РФ</a:t>
            </a:r>
            <a:endParaRPr sz="1400">
              <a:latin typeface="Tahoma"/>
              <a:cs typeface="Tahoma"/>
            </a:endParaRPr>
          </a:p>
          <a:p>
            <a:pPr marL="15240" marR="5080">
              <a:lnSpc>
                <a:spcPts val="1510"/>
              </a:lnSpc>
              <a:spcBef>
                <a:spcPts val="1540"/>
              </a:spcBef>
            </a:pPr>
            <a:r>
              <a:rPr dirty="0" sz="1400" spc="-25">
                <a:latin typeface="Verdana"/>
                <a:cs typeface="Verdana"/>
              </a:rPr>
              <a:t>Ресурсный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35">
                <a:latin typeface="Verdana"/>
                <a:cs typeface="Verdana"/>
              </a:rPr>
              <a:t>центр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45">
                <a:latin typeface="Verdana"/>
                <a:cs typeface="Verdana"/>
              </a:rPr>
              <a:t>верифицирует  </a:t>
            </a:r>
            <a:r>
              <a:rPr dirty="0" sz="1400" spc="-45">
                <a:latin typeface="Verdana"/>
                <a:cs typeface="Verdana"/>
              </a:rPr>
              <a:t>социальных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50">
                <a:latin typeface="Verdana"/>
                <a:cs typeface="Verdana"/>
              </a:rPr>
              <a:t>заказчиков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50">
                <a:latin typeface="Verdana"/>
                <a:cs typeface="Verdana"/>
              </a:rPr>
              <a:t>для  </a:t>
            </a:r>
            <a:r>
              <a:rPr dirty="0" sz="1400" spc="-25">
                <a:latin typeface="Verdana"/>
                <a:cs typeface="Verdana"/>
              </a:rPr>
              <a:t>сотрудничества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45">
                <a:latin typeface="Verdana"/>
                <a:cs typeface="Verdana"/>
              </a:rPr>
              <a:t>с</a:t>
            </a:r>
            <a:r>
              <a:rPr dirty="0" sz="1400" spc="-150">
                <a:latin typeface="Verdana"/>
                <a:cs typeface="Verdana"/>
              </a:rPr>
              <a:t> </a:t>
            </a:r>
            <a:r>
              <a:rPr dirty="0" sz="1400" spc="-35">
                <a:latin typeface="Verdana"/>
                <a:cs typeface="Verdana"/>
              </a:rPr>
              <a:t>университетом</a:t>
            </a:r>
            <a:endParaRPr sz="1400">
              <a:latin typeface="Verdana"/>
              <a:cs typeface="Verdana"/>
            </a:endParaRPr>
          </a:p>
          <a:p>
            <a:pPr marL="147320">
              <a:lnSpc>
                <a:spcPct val="100000"/>
              </a:lnSpc>
              <a:spcBef>
                <a:spcPts val="1430"/>
              </a:spcBef>
            </a:pPr>
            <a:r>
              <a:rPr dirty="0" sz="2800" spc="45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2800">
              <a:latin typeface="Tahoma"/>
              <a:cs typeface="Tahoma"/>
            </a:endParaRPr>
          </a:p>
          <a:p>
            <a:pPr marL="12700" marR="125095">
              <a:lnSpc>
                <a:spcPts val="1510"/>
              </a:lnSpc>
              <a:spcBef>
                <a:spcPts val="1315"/>
              </a:spcBef>
            </a:pPr>
            <a:r>
              <a:rPr dirty="0" sz="1400" spc="210">
                <a:latin typeface="Tahoma"/>
                <a:cs typeface="Tahoma"/>
              </a:rPr>
              <a:t>С</a:t>
            </a:r>
            <a:r>
              <a:rPr dirty="0" sz="1400" spc="-35">
                <a:latin typeface="Tahoma"/>
                <a:cs typeface="Tahoma"/>
              </a:rPr>
              <a:t>т</a:t>
            </a:r>
            <a:r>
              <a:rPr dirty="0" sz="1400" spc="65">
                <a:latin typeface="Tahoma"/>
                <a:cs typeface="Tahoma"/>
              </a:rPr>
              <a:t>у</a:t>
            </a:r>
            <a:r>
              <a:rPr dirty="0" sz="1400" spc="65">
                <a:latin typeface="Tahoma"/>
                <a:cs typeface="Tahoma"/>
              </a:rPr>
              <a:t>д</a:t>
            </a:r>
            <a:r>
              <a:rPr dirty="0" sz="1400" spc="35">
                <a:latin typeface="Tahoma"/>
                <a:cs typeface="Tahoma"/>
              </a:rPr>
              <a:t>ент</a:t>
            </a:r>
            <a:r>
              <a:rPr dirty="0" sz="1400" spc="10">
                <a:latin typeface="Tahoma"/>
                <a:cs typeface="Tahoma"/>
              </a:rPr>
              <a:t>ы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100">
                <a:latin typeface="Tahoma"/>
                <a:cs typeface="Tahoma"/>
              </a:rPr>
              <a:t>р</a:t>
            </a:r>
            <a:r>
              <a:rPr dirty="0" sz="1400" spc="90">
                <a:latin typeface="Tahoma"/>
                <a:cs typeface="Tahoma"/>
              </a:rPr>
              <a:t>е</a:t>
            </a:r>
            <a:r>
              <a:rPr dirty="0" sz="1400" spc="65">
                <a:latin typeface="Tahoma"/>
                <a:cs typeface="Tahoma"/>
              </a:rPr>
              <a:t>ализ</a:t>
            </a:r>
            <a:r>
              <a:rPr dirty="0" sz="1400" spc="50">
                <a:latin typeface="Tahoma"/>
                <a:cs typeface="Tahoma"/>
              </a:rPr>
              <a:t>у</a:t>
            </a:r>
            <a:r>
              <a:rPr dirty="0" sz="1400" spc="45">
                <a:latin typeface="Tahoma"/>
                <a:cs typeface="Tahoma"/>
              </a:rPr>
              <a:t>ю</a:t>
            </a:r>
            <a:r>
              <a:rPr dirty="0" sz="1400" spc="-35">
                <a:latin typeface="Tahoma"/>
                <a:cs typeface="Tahoma"/>
              </a:rPr>
              <a:t>т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45">
                <a:latin typeface="Tahoma"/>
                <a:cs typeface="Tahoma"/>
              </a:rPr>
              <a:t>п</a:t>
            </a:r>
            <a:r>
              <a:rPr dirty="0" sz="1400" spc="105">
                <a:latin typeface="Tahoma"/>
                <a:cs typeface="Tahoma"/>
              </a:rPr>
              <a:t>р</a:t>
            </a:r>
            <a:r>
              <a:rPr dirty="0" sz="1400" spc="95">
                <a:latin typeface="Tahoma"/>
                <a:cs typeface="Tahoma"/>
              </a:rPr>
              <a:t>о</a:t>
            </a:r>
            <a:r>
              <a:rPr dirty="0" sz="1400" spc="15">
                <a:latin typeface="Tahoma"/>
                <a:cs typeface="Tahoma"/>
              </a:rPr>
              <a:t>екты  </a:t>
            </a:r>
            <a:r>
              <a:rPr dirty="0" sz="1400" spc="140">
                <a:latin typeface="Tahoma"/>
                <a:cs typeface="Tahoma"/>
              </a:rPr>
              <a:t>с</a:t>
            </a:r>
            <a:r>
              <a:rPr dirty="0" sz="1400" spc="150">
                <a:latin typeface="Tahoma"/>
                <a:cs typeface="Tahoma"/>
              </a:rPr>
              <a:t>а</a:t>
            </a:r>
            <a:r>
              <a:rPr dirty="0" sz="1400" spc="114">
                <a:latin typeface="Tahoma"/>
                <a:cs typeface="Tahoma"/>
              </a:rPr>
              <a:t>мо</a:t>
            </a:r>
            <a:r>
              <a:rPr dirty="0" sz="1400" spc="80">
                <a:latin typeface="Tahoma"/>
                <a:cs typeface="Tahoma"/>
              </a:rPr>
              <a:t>с</a:t>
            </a:r>
            <a:r>
              <a:rPr dirty="0" sz="1400" spc="-35">
                <a:latin typeface="Tahoma"/>
                <a:cs typeface="Tahoma"/>
              </a:rPr>
              <a:t>т</a:t>
            </a:r>
            <a:r>
              <a:rPr dirty="0" sz="1400" spc="90">
                <a:latin typeface="Tahoma"/>
                <a:cs typeface="Tahoma"/>
              </a:rPr>
              <a:t>о</a:t>
            </a:r>
            <a:r>
              <a:rPr dirty="0" sz="1400" spc="-15">
                <a:latin typeface="Tahoma"/>
                <a:cs typeface="Tahoma"/>
              </a:rPr>
              <a:t>я</a:t>
            </a:r>
            <a:r>
              <a:rPr dirty="0" sz="1400" spc="-35">
                <a:latin typeface="Tahoma"/>
                <a:cs typeface="Tahoma"/>
              </a:rPr>
              <a:t>т</a:t>
            </a:r>
            <a:r>
              <a:rPr dirty="0" sz="1400" spc="30">
                <a:latin typeface="Tahoma"/>
                <a:cs typeface="Tahoma"/>
              </a:rPr>
              <a:t>ел</a:t>
            </a:r>
            <a:r>
              <a:rPr dirty="0" sz="1400" spc="20">
                <a:latin typeface="Tahoma"/>
                <a:cs typeface="Tahoma"/>
              </a:rPr>
              <a:t>ь</a:t>
            </a:r>
            <a:r>
              <a:rPr dirty="0" sz="1400" spc="75">
                <a:latin typeface="Tahoma"/>
                <a:cs typeface="Tahoma"/>
              </a:rPr>
              <a:t>но</a:t>
            </a:r>
            <a:r>
              <a:rPr dirty="0" sz="1400" spc="-140">
                <a:latin typeface="Tahoma"/>
                <a:cs typeface="Tahoma"/>
              </a:rPr>
              <a:t> </a:t>
            </a:r>
            <a:r>
              <a:rPr dirty="0" sz="1400" spc="45">
                <a:latin typeface="Tahoma"/>
                <a:cs typeface="Tahoma"/>
              </a:rPr>
              <a:t>или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25">
                <a:latin typeface="Tahoma"/>
                <a:cs typeface="Tahoma"/>
              </a:rPr>
              <a:t>в</a:t>
            </a:r>
            <a:r>
              <a:rPr dirty="0" sz="1400" spc="-105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к</a:t>
            </a:r>
            <a:r>
              <a:rPr dirty="0" sz="1400" spc="50">
                <a:latin typeface="Tahoma"/>
                <a:cs typeface="Tahoma"/>
              </a:rPr>
              <a:t>о</a:t>
            </a:r>
            <a:r>
              <a:rPr dirty="0" sz="1400" spc="90">
                <a:latin typeface="Tahoma"/>
                <a:cs typeface="Tahoma"/>
              </a:rPr>
              <a:t>мандах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67981" y="3296792"/>
            <a:ext cx="3053715" cy="990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1605">
              <a:lnSpc>
                <a:spcPct val="100000"/>
              </a:lnSpc>
              <a:spcBef>
                <a:spcPts val="95"/>
              </a:spcBef>
            </a:pPr>
            <a:r>
              <a:rPr dirty="0" sz="2800" spc="45">
                <a:solidFill>
                  <a:srgbClr val="FFFFFF"/>
                </a:solidFill>
                <a:latin typeface="Tahoma"/>
                <a:cs typeface="Tahoma"/>
              </a:rPr>
              <a:t>6</a:t>
            </a:r>
            <a:endParaRPr sz="2800">
              <a:latin typeface="Tahoma"/>
              <a:cs typeface="Tahoma"/>
            </a:endParaRPr>
          </a:p>
          <a:p>
            <a:pPr marL="12700" marR="5080">
              <a:lnSpc>
                <a:spcPts val="1510"/>
              </a:lnSpc>
              <a:spcBef>
                <a:spcPts val="1240"/>
              </a:spcBef>
            </a:pPr>
            <a:r>
              <a:rPr dirty="0" sz="1400" spc="45">
                <a:latin typeface="Tahoma"/>
                <a:cs typeface="Tahoma"/>
              </a:rPr>
              <a:t>Зачет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65">
                <a:latin typeface="Tahoma"/>
                <a:cs typeface="Tahoma"/>
              </a:rPr>
              <a:t>в</a:t>
            </a:r>
            <a:r>
              <a:rPr dirty="0" sz="1400" spc="60">
                <a:latin typeface="Tahoma"/>
                <a:cs typeface="Tahoma"/>
              </a:rPr>
              <a:t>р</a:t>
            </a:r>
            <a:r>
              <a:rPr dirty="0" sz="1400" spc="70">
                <a:latin typeface="Tahoma"/>
                <a:cs typeface="Tahoma"/>
              </a:rPr>
              <a:t>емени</a:t>
            </a:r>
            <a:r>
              <a:rPr dirty="0" sz="1400" spc="-110">
                <a:latin typeface="Tahoma"/>
                <a:cs typeface="Tahoma"/>
              </a:rPr>
              <a:t> </a:t>
            </a:r>
            <a:r>
              <a:rPr dirty="0" sz="1400" spc="25">
                <a:latin typeface="Tahoma"/>
                <a:cs typeface="Tahoma"/>
              </a:rPr>
              <a:t>в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виде</a:t>
            </a:r>
            <a:r>
              <a:rPr dirty="0" sz="1400" spc="-105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ста</a:t>
            </a:r>
            <a:r>
              <a:rPr dirty="0" sz="1400" spc="95">
                <a:latin typeface="Tahoma"/>
                <a:cs typeface="Tahoma"/>
              </a:rPr>
              <a:t>ж</a:t>
            </a:r>
            <a:r>
              <a:rPr dirty="0" sz="1400" spc="75">
                <a:latin typeface="Tahoma"/>
                <a:cs typeface="Tahoma"/>
              </a:rPr>
              <a:t>иро</a:t>
            </a:r>
            <a:r>
              <a:rPr dirty="0" sz="1400" spc="60">
                <a:latin typeface="Tahoma"/>
                <a:cs typeface="Tahoma"/>
              </a:rPr>
              <a:t>в</a:t>
            </a:r>
            <a:r>
              <a:rPr dirty="0" sz="1400">
                <a:latin typeface="Tahoma"/>
                <a:cs typeface="Tahoma"/>
              </a:rPr>
              <a:t>ки,  </a:t>
            </a:r>
            <a:r>
              <a:rPr dirty="0" sz="1400" spc="40">
                <a:latin typeface="Tahoma"/>
                <a:cs typeface="Tahoma"/>
              </a:rPr>
              <a:t>к</a:t>
            </a:r>
            <a:r>
              <a:rPr dirty="0" sz="1400" spc="30">
                <a:latin typeface="Tahoma"/>
                <a:cs typeface="Tahoma"/>
              </a:rPr>
              <a:t>у</a:t>
            </a:r>
            <a:r>
              <a:rPr dirty="0" sz="1400" spc="145">
                <a:latin typeface="Tahoma"/>
                <a:cs typeface="Tahoma"/>
              </a:rPr>
              <a:t>р</a:t>
            </a:r>
            <a:r>
              <a:rPr dirty="0" sz="1400" spc="110">
                <a:latin typeface="Tahoma"/>
                <a:cs typeface="Tahoma"/>
              </a:rPr>
              <a:t>с</a:t>
            </a:r>
            <a:r>
              <a:rPr dirty="0" sz="1400" spc="90">
                <a:latin typeface="Tahoma"/>
                <a:cs typeface="Tahoma"/>
              </a:rPr>
              <a:t>о</a:t>
            </a:r>
            <a:r>
              <a:rPr dirty="0" sz="1400" spc="55">
                <a:latin typeface="Tahoma"/>
                <a:cs typeface="Tahoma"/>
              </a:rPr>
              <a:t>в</a:t>
            </a:r>
            <a:r>
              <a:rPr dirty="0" sz="1400" spc="50">
                <a:latin typeface="Tahoma"/>
                <a:cs typeface="Tahoma"/>
              </a:rPr>
              <a:t>о</a:t>
            </a:r>
            <a:r>
              <a:rPr dirty="0" sz="1400" spc="55">
                <a:latin typeface="Tahoma"/>
                <a:cs typeface="Tahoma"/>
              </a:rPr>
              <a:t>й</a:t>
            </a:r>
            <a:r>
              <a:rPr dirty="0" sz="1400" spc="-80">
                <a:latin typeface="Tahoma"/>
                <a:cs typeface="Tahoma"/>
              </a:rPr>
              <a:t> </a:t>
            </a:r>
            <a:r>
              <a:rPr dirty="0" sz="1400" spc="140">
                <a:latin typeface="Tahoma"/>
                <a:cs typeface="Tahoma"/>
              </a:rPr>
              <a:t>р</a:t>
            </a:r>
            <a:r>
              <a:rPr dirty="0" sz="1400" spc="120">
                <a:latin typeface="Tahoma"/>
                <a:cs typeface="Tahoma"/>
              </a:rPr>
              <a:t>а</a:t>
            </a:r>
            <a:r>
              <a:rPr dirty="0" sz="1400" spc="45">
                <a:latin typeface="Tahoma"/>
                <a:cs typeface="Tahoma"/>
              </a:rPr>
              <a:t>боты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45">
                <a:latin typeface="Tahoma"/>
                <a:cs typeface="Tahoma"/>
              </a:rPr>
              <a:t>или</a:t>
            </a:r>
            <a:r>
              <a:rPr dirty="0" sz="1400" spc="-110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ди</a:t>
            </a:r>
            <a:r>
              <a:rPr dirty="0" sz="1400" spc="65">
                <a:latin typeface="Tahoma"/>
                <a:cs typeface="Tahoma"/>
              </a:rPr>
              <a:t>п</a:t>
            </a:r>
            <a:r>
              <a:rPr dirty="0" sz="1400" spc="60">
                <a:latin typeface="Tahoma"/>
                <a:cs typeface="Tahoma"/>
              </a:rPr>
              <a:t>л</a:t>
            </a:r>
            <a:r>
              <a:rPr dirty="0" sz="1400" spc="50">
                <a:latin typeface="Tahoma"/>
                <a:cs typeface="Tahoma"/>
              </a:rPr>
              <a:t>о</a:t>
            </a:r>
            <a:r>
              <a:rPr dirty="0" sz="1400" spc="110">
                <a:latin typeface="Tahoma"/>
                <a:cs typeface="Tahoma"/>
              </a:rPr>
              <a:t>ма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55319" y="4642103"/>
            <a:ext cx="11383645" cy="2134870"/>
            <a:chOff x="655319" y="4642103"/>
            <a:chExt cx="11383645" cy="2134870"/>
          </a:xfrm>
        </p:grpSpPr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5334" y="4963077"/>
              <a:ext cx="11313592" cy="18137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7051" y="5003291"/>
              <a:ext cx="10969752" cy="150114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55319" y="4642103"/>
              <a:ext cx="1338580" cy="585470"/>
            </a:xfrm>
            <a:custGeom>
              <a:avLst/>
              <a:gdLst/>
              <a:ahLst/>
              <a:cxnLst/>
              <a:rect l="l" t="t" r="r" b="b"/>
              <a:pathLst>
                <a:path w="1338580" h="585470">
                  <a:moveTo>
                    <a:pt x="1338072" y="0"/>
                  </a:moveTo>
                  <a:lnTo>
                    <a:pt x="0" y="0"/>
                  </a:lnTo>
                  <a:lnTo>
                    <a:pt x="0" y="585216"/>
                  </a:lnTo>
                  <a:lnTo>
                    <a:pt x="1338072" y="585216"/>
                  </a:lnTo>
                  <a:lnTo>
                    <a:pt x="133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751128" y="4729988"/>
            <a:ext cx="112331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405">
                <a:solidFill>
                  <a:srgbClr val="2A065D"/>
                </a:solidFill>
                <a:latin typeface="Tahoma"/>
                <a:cs typeface="Tahoma"/>
              </a:rPr>
              <a:t>И</a:t>
            </a:r>
            <a:r>
              <a:rPr dirty="0" sz="3200" spc="110">
                <a:solidFill>
                  <a:srgbClr val="2A065D"/>
                </a:solidFill>
                <a:latin typeface="Tahoma"/>
                <a:cs typeface="Tahoma"/>
              </a:rPr>
              <a:t>ТОГ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69060" y="5294477"/>
            <a:ext cx="5184775" cy="1022350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1400" spc="95">
                <a:latin typeface="Tahoma"/>
                <a:cs typeface="Tahoma"/>
              </a:rPr>
              <a:t>П</a:t>
            </a:r>
            <a:r>
              <a:rPr dirty="0" sz="1400" spc="55">
                <a:latin typeface="Tahoma"/>
                <a:cs typeface="Tahoma"/>
              </a:rPr>
              <a:t>роект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35">
                <a:latin typeface="Tahoma"/>
                <a:cs typeface="Tahoma"/>
              </a:rPr>
              <a:t>уч</a:t>
            </a:r>
            <a:r>
              <a:rPr dirty="0" sz="1400" spc="35">
                <a:latin typeface="Tahoma"/>
                <a:cs typeface="Tahoma"/>
              </a:rPr>
              <a:t>тен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30">
                <a:latin typeface="Tahoma"/>
                <a:cs typeface="Tahoma"/>
              </a:rPr>
              <a:t>в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114">
                <a:latin typeface="Tahoma"/>
                <a:cs typeface="Tahoma"/>
              </a:rPr>
              <a:t>обра</a:t>
            </a:r>
            <a:r>
              <a:rPr dirty="0" sz="1400" spc="55">
                <a:latin typeface="Tahoma"/>
                <a:cs typeface="Tahoma"/>
              </a:rPr>
              <a:t>зо</a:t>
            </a:r>
            <a:r>
              <a:rPr dirty="0" sz="1400" spc="90">
                <a:latin typeface="Tahoma"/>
                <a:cs typeface="Tahoma"/>
              </a:rPr>
              <a:t>ва</a:t>
            </a:r>
            <a:r>
              <a:rPr dirty="0" sz="1400" spc="40">
                <a:latin typeface="Tahoma"/>
                <a:cs typeface="Tahoma"/>
              </a:rPr>
              <a:t>тельной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пр</a:t>
            </a:r>
            <a:r>
              <a:rPr dirty="0" sz="1400" spc="85">
                <a:latin typeface="Tahoma"/>
                <a:cs typeface="Tahoma"/>
              </a:rPr>
              <a:t>огра</a:t>
            </a:r>
            <a:r>
              <a:rPr dirty="0" sz="1400" spc="75">
                <a:latin typeface="Tahoma"/>
                <a:cs typeface="Tahoma"/>
              </a:rPr>
              <a:t>мме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65">
                <a:latin typeface="Tahoma"/>
                <a:cs typeface="Tahoma"/>
              </a:rPr>
              <a:t>сту</a:t>
            </a:r>
            <a:r>
              <a:rPr dirty="0" sz="1400" spc="70">
                <a:latin typeface="Tahoma"/>
                <a:cs typeface="Tahoma"/>
              </a:rPr>
              <a:t>д</a:t>
            </a:r>
            <a:r>
              <a:rPr dirty="0" sz="1400" spc="65">
                <a:latin typeface="Tahoma"/>
                <a:cs typeface="Tahoma"/>
              </a:rPr>
              <a:t>ента</a:t>
            </a:r>
            <a:endParaRPr sz="1400">
              <a:latin typeface="Tahoma"/>
              <a:cs typeface="Tahoma"/>
            </a:endParaRPr>
          </a:p>
          <a:p>
            <a:pPr marL="12700" marR="354330">
              <a:lnSpc>
                <a:spcPts val="1510"/>
              </a:lnSpc>
              <a:spcBef>
                <a:spcPts val="625"/>
              </a:spcBef>
            </a:pPr>
            <a:r>
              <a:rPr dirty="0" sz="1400" spc="60">
                <a:latin typeface="Tahoma"/>
                <a:cs typeface="Tahoma"/>
              </a:rPr>
              <a:t>Получен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30">
                <a:latin typeface="Tahoma"/>
                <a:cs typeface="Tahoma"/>
              </a:rPr>
              <a:t>опыт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работы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145">
                <a:latin typeface="Tahoma"/>
                <a:cs typeface="Tahoma"/>
              </a:rPr>
              <a:t>с</a:t>
            </a:r>
            <a:r>
              <a:rPr dirty="0" sz="1400" spc="-95">
                <a:latin typeface="Tahoma"/>
                <a:cs typeface="Tahoma"/>
              </a:rPr>
              <a:t> </a:t>
            </a:r>
            <a:r>
              <a:rPr dirty="0" sz="1400" spc="125">
                <a:latin typeface="Tahoma"/>
                <a:cs typeface="Tahoma"/>
              </a:rPr>
              <a:t>НКО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175">
                <a:latin typeface="Tahoma"/>
                <a:cs typeface="Tahoma"/>
              </a:rPr>
              <a:t>/</a:t>
            </a:r>
            <a:r>
              <a:rPr dirty="0" sz="1400" spc="-105">
                <a:latin typeface="Tahoma"/>
                <a:cs typeface="Tahoma"/>
              </a:rPr>
              <a:t> </a:t>
            </a:r>
            <a:r>
              <a:rPr dirty="0" sz="1400" spc="65">
                <a:latin typeface="Tahoma"/>
                <a:cs typeface="Tahoma"/>
              </a:rPr>
              <a:t>заказчиком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65">
                <a:latin typeface="Tahoma"/>
                <a:cs typeface="Tahoma"/>
              </a:rPr>
              <a:t>по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решению </a:t>
            </a:r>
            <a:r>
              <a:rPr dirty="0" sz="1400" spc="-420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конкретной</a:t>
            </a:r>
            <a:r>
              <a:rPr dirty="0" sz="1400" spc="-105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проблемы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 sz="1400" spc="130">
                <a:latin typeface="Tahoma"/>
                <a:cs typeface="Tahoma"/>
              </a:rPr>
              <a:t>НКО</a:t>
            </a:r>
            <a:r>
              <a:rPr dirty="0" sz="1400" spc="-120">
                <a:latin typeface="Tahoma"/>
                <a:cs typeface="Tahoma"/>
              </a:rPr>
              <a:t> </a:t>
            </a:r>
            <a:r>
              <a:rPr dirty="0" sz="1400" spc="175">
                <a:latin typeface="Tahoma"/>
                <a:cs typeface="Tahoma"/>
              </a:rPr>
              <a:t>/</a:t>
            </a:r>
            <a:r>
              <a:rPr dirty="0" sz="1400" spc="-110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заказчик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получило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решение</a:t>
            </a:r>
            <a:r>
              <a:rPr dirty="0" sz="1400" spc="-110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проблемы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35">
                <a:latin typeface="Tahoma"/>
                <a:cs typeface="Tahoma"/>
              </a:rPr>
              <a:t>(содействие)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87095" y="4869179"/>
            <a:ext cx="6327775" cy="1393190"/>
            <a:chOff x="387095" y="4869179"/>
            <a:chExt cx="6327775" cy="1393190"/>
          </a:xfrm>
        </p:grpSpPr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2187" y="5408676"/>
              <a:ext cx="131064" cy="13106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2187" y="5696711"/>
              <a:ext cx="131064" cy="1310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2187" y="6131051"/>
              <a:ext cx="131064" cy="13106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83680" y="5408676"/>
              <a:ext cx="131064" cy="13106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83680" y="5687567"/>
              <a:ext cx="131064" cy="13106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87095" y="4869179"/>
              <a:ext cx="245745" cy="283845"/>
            </a:xfrm>
            <a:custGeom>
              <a:avLst/>
              <a:gdLst/>
              <a:ahLst/>
              <a:cxnLst/>
              <a:rect l="l" t="t" r="r" b="b"/>
              <a:pathLst>
                <a:path w="245745" h="283845">
                  <a:moveTo>
                    <a:pt x="0" y="0"/>
                  </a:moveTo>
                  <a:lnTo>
                    <a:pt x="0" y="283463"/>
                  </a:lnTo>
                  <a:lnTo>
                    <a:pt x="245364" y="1417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065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 txBox="1"/>
          <p:nvPr/>
        </p:nvSpPr>
        <p:spPr>
          <a:xfrm>
            <a:off x="6836156" y="5294477"/>
            <a:ext cx="4719320" cy="754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699"/>
              </a:lnSpc>
              <a:spcBef>
                <a:spcPts val="100"/>
              </a:spcBef>
            </a:pPr>
            <a:r>
              <a:rPr dirty="0" sz="1400" spc="65">
                <a:latin typeface="Tahoma"/>
                <a:cs typeface="Tahoma"/>
              </a:rPr>
              <a:t>Студент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приобрел</a:t>
            </a:r>
            <a:r>
              <a:rPr dirty="0" sz="1400" spc="-110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компетенции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и</a:t>
            </a:r>
            <a:r>
              <a:rPr dirty="0" sz="1400" spc="-90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практический</a:t>
            </a:r>
            <a:r>
              <a:rPr dirty="0" sz="1400" spc="-110">
                <a:latin typeface="Tahoma"/>
                <a:cs typeface="Tahoma"/>
              </a:rPr>
              <a:t> </a:t>
            </a:r>
            <a:r>
              <a:rPr dirty="0" sz="1400" spc="30">
                <a:latin typeface="Tahoma"/>
                <a:cs typeface="Tahoma"/>
              </a:rPr>
              <a:t>опыт </a:t>
            </a:r>
            <a:r>
              <a:rPr dirty="0" sz="1400" spc="-420">
                <a:latin typeface="Tahoma"/>
                <a:cs typeface="Tahoma"/>
              </a:rPr>
              <a:t> </a:t>
            </a:r>
            <a:r>
              <a:rPr dirty="0" sz="1400" spc="125">
                <a:latin typeface="Tahoma"/>
                <a:cs typeface="Tahoma"/>
              </a:rPr>
              <a:t>Мо</a:t>
            </a:r>
            <a:r>
              <a:rPr dirty="0" sz="1400" spc="75">
                <a:latin typeface="Tahoma"/>
                <a:cs typeface="Tahoma"/>
              </a:rPr>
              <a:t>лодой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>
                <a:latin typeface="Tahoma"/>
                <a:cs typeface="Tahoma"/>
              </a:rPr>
              <a:t>ч</a:t>
            </a:r>
            <a:r>
              <a:rPr dirty="0" sz="1400" spc="55">
                <a:latin typeface="Tahoma"/>
                <a:cs typeface="Tahoma"/>
              </a:rPr>
              <a:t>еловек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90">
                <a:latin typeface="Tahoma"/>
                <a:cs typeface="Tahoma"/>
              </a:rPr>
              <a:t>сделал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80">
                <a:latin typeface="Tahoma"/>
                <a:cs typeface="Tahoma"/>
              </a:rPr>
              <a:t>свой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35">
                <a:latin typeface="Tahoma"/>
                <a:cs typeface="Tahoma"/>
              </a:rPr>
              <a:t>лич</a:t>
            </a:r>
            <a:r>
              <a:rPr dirty="0" sz="1400" spc="50">
                <a:latin typeface="Tahoma"/>
                <a:cs typeface="Tahoma"/>
              </a:rPr>
              <a:t>ный</a:t>
            </a:r>
            <a:r>
              <a:rPr dirty="0" sz="1400" spc="-120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вклад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ts val="1510"/>
              </a:lnSpc>
            </a:pPr>
            <a:r>
              <a:rPr dirty="0" sz="1400" spc="30">
                <a:latin typeface="Tahoma"/>
                <a:cs typeface="Tahoma"/>
              </a:rPr>
              <a:t>в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130">
                <a:latin typeface="Tahoma"/>
                <a:cs typeface="Tahoma"/>
              </a:rPr>
              <a:t>ра</a:t>
            </a:r>
            <a:r>
              <a:rPr dirty="0" sz="1400" spc="25">
                <a:latin typeface="Tahoma"/>
                <a:cs typeface="Tahoma"/>
              </a:rPr>
              <a:t>з</a:t>
            </a:r>
            <a:r>
              <a:rPr dirty="0" sz="1400" spc="35">
                <a:latin typeface="Tahoma"/>
                <a:cs typeface="Tahoma"/>
              </a:rPr>
              <a:t>в</a:t>
            </a:r>
            <a:r>
              <a:rPr dirty="0" sz="1400" spc="40">
                <a:latin typeface="Tahoma"/>
                <a:cs typeface="Tahoma"/>
              </a:rPr>
              <a:t>итие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страны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и</a:t>
            </a:r>
            <a:r>
              <a:rPr dirty="0" sz="1400" spc="-100">
                <a:latin typeface="Tahoma"/>
                <a:cs typeface="Tahoma"/>
              </a:rPr>
              <a:t> </a:t>
            </a:r>
            <a:r>
              <a:rPr dirty="0" sz="1400" spc="95">
                <a:latin typeface="Tahoma"/>
                <a:cs typeface="Tahoma"/>
              </a:rPr>
              <a:t>о</a:t>
            </a:r>
            <a:r>
              <a:rPr dirty="0" sz="1400" spc="90">
                <a:latin typeface="Tahoma"/>
                <a:cs typeface="Tahoma"/>
              </a:rPr>
              <a:t>б</a:t>
            </a:r>
            <a:r>
              <a:rPr dirty="0" sz="1400" spc="114">
                <a:latin typeface="Tahoma"/>
                <a:cs typeface="Tahoma"/>
              </a:rPr>
              <a:t>ще</a:t>
            </a:r>
            <a:r>
              <a:rPr dirty="0" sz="1400" spc="70">
                <a:latin typeface="Tahoma"/>
                <a:cs typeface="Tahoma"/>
              </a:rPr>
              <a:t>с</a:t>
            </a:r>
            <a:r>
              <a:rPr dirty="0" sz="1400" spc="50">
                <a:latin typeface="Tahoma"/>
                <a:cs typeface="Tahoma"/>
              </a:rPr>
              <a:t>тва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67549" y="3477526"/>
            <a:ext cx="10759440" cy="127000"/>
          </a:xfrm>
          <a:custGeom>
            <a:avLst/>
            <a:gdLst/>
            <a:ahLst/>
            <a:cxnLst/>
            <a:rect l="l" t="t" r="r" b="b"/>
            <a:pathLst>
              <a:path w="10759440" h="127000">
                <a:moveTo>
                  <a:pt x="2619375" y="63500"/>
                </a:moveTo>
                <a:lnTo>
                  <a:pt x="2599563" y="53594"/>
                </a:lnTo>
                <a:lnTo>
                  <a:pt x="2492375" y="0"/>
                </a:lnTo>
                <a:lnTo>
                  <a:pt x="2492375" y="53594"/>
                </a:lnTo>
                <a:lnTo>
                  <a:pt x="74206" y="53594"/>
                </a:lnTo>
                <a:lnTo>
                  <a:pt x="73215" y="48641"/>
                </a:lnTo>
                <a:lnTo>
                  <a:pt x="65049" y="36537"/>
                </a:lnTo>
                <a:lnTo>
                  <a:pt x="52933" y="28384"/>
                </a:lnTo>
                <a:lnTo>
                  <a:pt x="38100" y="25400"/>
                </a:lnTo>
                <a:lnTo>
                  <a:pt x="23279" y="28384"/>
                </a:lnTo>
                <a:lnTo>
                  <a:pt x="11163" y="36537"/>
                </a:lnTo>
                <a:lnTo>
                  <a:pt x="2997" y="48641"/>
                </a:lnTo>
                <a:lnTo>
                  <a:pt x="0" y="63500"/>
                </a:lnTo>
                <a:lnTo>
                  <a:pt x="2997" y="78346"/>
                </a:lnTo>
                <a:lnTo>
                  <a:pt x="11163" y="90449"/>
                </a:lnTo>
                <a:lnTo>
                  <a:pt x="23279" y="98602"/>
                </a:lnTo>
                <a:lnTo>
                  <a:pt x="38100" y="101600"/>
                </a:lnTo>
                <a:lnTo>
                  <a:pt x="52933" y="98602"/>
                </a:lnTo>
                <a:lnTo>
                  <a:pt x="65049" y="90449"/>
                </a:lnTo>
                <a:lnTo>
                  <a:pt x="73215" y="78346"/>
                </a:lnTo>
                <a:lnTo>
                  <a:pt x="74206" y="73406"/>
                </a:lnTo>
                <a:lnTo>
                  <a:pt x="2492375" y="73406"/>
                </a:lnTo>
                <a:lnTo>
                  <a:pt x="2492375" y="127000"/>
                </a:lnTo>
                <a:lnTo>
                  <a:pt x="2599563" y="73406"/>
                </a:lnTo>
                <a:lnTo>
                  <a:pt x="2619375" y="63500"/>
                </a:lnTo>
                <a:close/>
              </a:path>
              <a:path w="10759440" h="127000">
                <a:moveTo>
                  <a:pt x="6162675" y="63500"/>
                </a:moveTo>
                <a:lnTo>
                  <a:pt x="6142863" y="53594"/>
                </a:lnTo>
                <a:lnTo>
                  <a:pt x="6035675" y="0"/>
                </a:lnTo>
                <a:lnTo>
                  <a:pt x="6035675" y="53594"/>
                </a:lnTo>
                <a:lnTo>
                  <a:pt x="3617506" y="53594"/>
                </a:lnTo>
                <a:lnTo>
                  <a:pt x="3616515" y="48641"/>
                </a:lnTo>
                <a:lnTo>
                  <a:pt x="3608362" y="36537"/>
                </a:lnTo>
                <a:lnTo>
                  <a:pt x="3596259" y="28384"/>
                </a:lnTo>
                <a:lnTo>
                  <a:pt x="3581400" y="25400"/>
                </a:lnTo>
                <a:lnTo>
                  <a:pt x="3566553" y="28384"/>
                </a:lnTo>
                <a:lnTo>
                  <a:pt x="3554450" y="36537"/>
                </a:lnTo>
                <a:lnTo>
                  <a:pt x="3546297" y="48641"/>
                </a:lnTo>
                <a:lnTo>
                  <a:pt x="3543300" y="63500"/>
                </a:lnTo>
                <a:lnTo>
                  <a:pt x="3546297" y="78346"/>
                </a:lnTo>
                <a:lnTo>
                  <a:pt x="3554450" y="90449"/>
                </a:lnTo>
                <a:lnTo>
                  <a:pt x="3566553" y="98602"/>
                </a:lnTo>
                <a:lnTo>
                  <a:pt x="3581400" y="101600"/>
                </a:lnTo>
                <a:lnTo>
                  <a:pt x="3596259" y="98602"/>
                </a:lnTo>
                <a:lnTo>
                  <a:pt x="3608362" y="90449"/>
                </a:lnTo>
                <a:lnTo>
                  <a:pt x="3616515" y="78346"/>
                </a:lnTo>
                <a:lnTo>
                  <a:pt x="3617506" y="73406"/>
                </a:lnTo>
                <a:lnTo>
                  <a:pt x="6035675" y="73406"/>
                </a:lnTo>
                <a:lnTo>
                  <a:pt x="6035675" y="127000"/>
                </a:lnTo>
                <a:lnTo>
                  <a:pt x="6142863" y="73406"/>
                </a:lnTo>
                <a:lnTo>
                  <a:pt x="6162675" y="63500"/>
                </a:lnTo>
                <a:close/>
              </a:path>
              <a:path w="10759440" h="127000">
                <a:moveTo>
                  <a:pt x="10759326" y="63500"/>
                </a:moveTo>
                <a:lnTo>
                  <a:pt x="10739514" y="53594"/>
                </a:lnTo>
                <a:lnTo>
                  <a:pt x="10632326" y="0"/>
                </a:lnTo>
                <a:lnTo>
                  <a:pt x="10632326" y="53594"/>
                </a:lnTo>
                <a:lnTo>
                  <a:pt x="7169963" y="53594"/>
                </a:lnTo>
                <a:lnTo>
                  <a:pt x="7168959" y="48641"/>
                </a:lnTo>
                <a:lnTo>
                  <a:pt x="7160806" y="36537"/>
                </a:lnTo>
                <a:lnTo>
                  <a:pt x="7148703" y="28384"/>
                </a:lnTo>
                <a:lnTo>
                  <a:pt x="7133857" y="25400"/>
                </a:lnTo>
                <a:lnTo>
                  <a:pt x="7118998" y="28384"/>
                </a:lnTo>
                <a:lnTo>
                  <a:pt x="7106894" y="36537"/>
                </a:lnTo>
                <a:lnTo>
                  <a:pt x="7098741" y="48641"/>
                </a:lnTo>
                <a:lnTo>
                  <a:pt x="7095757" y="63500"/>
                </a:lnTo>
                <a:lnTo>
                  <a:pt x="7098741" y="78346"/>
                </a:lnTo>
                <a:lnTo>
                  <a:pt x="7106894" y="90449"/>
                </a:lnTo>
                <a:lnTo>
                  <a:pt x="7118998" y="98602"/>
                </a:lnTo>
                <a:lnTo>
                  <a:pt x="7133857" y="101600"/>
                </a:lnTo>
                <a:lnTo>
                  <a:pt x="7148703" y="98602"/>
                </a:lnTo>
                <a:lnTo>
                  <a:pt x="7160806" y="90449"/>
                </a:lnTo>
                <a:lnTo>
                  <a:pt x="7168959" y="78346"/>
                </a:lnTo>
                <a:lnTo>
                  <a:pt x="7169963" y="73406"/>
                </a:lnTo>
                <a:lnTo>
                  <a:pt x="10632326" y="73406"/>
                </a:lnTo>
                <a:lnTo>
                  <a:pt x="10632326" y="127000"/>
                </a:lnTo>
                <a:lnTo>
                  <a:pt x="10739514" y="73406"/>
                </a:lnTo>
                <a:lnTo>
                  <a:pt x="10759326" y="63500"/>
                </a:lnTo>
                <a:close/>
              </a:path>
            </a:pathLst>
          </a:custGeom>
          <a:solidFill>
            <a:srgbClr val="EE97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072121" y="1366773"/>
            <a:ext cx="10688320" cy="127000"/>
          </a:xfrm>
          <a:custGeom>
            <a:avLst/>
            <a:gdLst/>
            <a:ahLst/>
            <a:cxnLst/>
            <a:rect l="l" t="t" r="r" b="b"/>
            <a:pathLst>
              <a:path w="10688320" h="127000">
                <a:moveTo>
                  <a:pt x="2619375" y="63500"/>
                </a:moveTo>
                <a:lnTo>
                  <a:pt x="2599563" y="53594"/>
                </a:lnTo>
                <a:lnTo>
                  <a:pt x="2492375" y="0"/>
                </a:lnTo>
                <a:lnTo>
                  <a:pt x="2492375" y="53594"/>
                </a:lnTo>
                <a:lnTo>
                  <a:pt x="74206" y="53594"/>
                </a:lnTo>
                <a:lnTo>
                  <a:pt x="73215" y="48653"/>
                </a:lnTo>
                <a:lnTo>
                  <a:pt x="65049" y="36550"/>
                </a:lnTo>
                <a:lnTo>
                  <a:pt x="52933" y="28397"/>
                </a:lnTo>
                <a:lnTo>
                  <a:pt x="38100" y="25400"/>
                </a:lnTo>
                <a:lnTo>
                  <a:pt x="23279" y="28397"/>
                </a:lnTo>
                <a:lnTo>
                  <a:pt x="11163" y="36550"/>
                </a:lnTo>
                <a:lnTo>
                  <a:pt x="2997" y="48653"/>
                </a:lnTo>
                <a:lnTo>
                  <a:pt x="0" y="63500"/>
                </a:lnTo>
                <a:lnTo>
                  <a:pt x="2997" y="78359"/>
                </a:lnTo>
                <a:lnTo>
                  <a:pt x="11163" y="90462"/>
                </a:lnTo>
                <a:lnTo>
                  <a:pt x="23279" y="98615"/>
                </a:lnTo>
                <a:lnTo>
                  <a:pt x="38100" y="101600"/>
                </a:lnTo>
                <a:lnTo>
                  <a:pt x="52933" y="98615"/>
                </a:lnTo>
                <a:lnTo>
                  <a:pt x="65049" y="90462"/>
                </a:lnTo>
                <a:lnTo>
                  <a:pt x="73215" y="78359"/>
                </a:lnTo>
                <a:lnTo>
                  <a:pt x="74206" y="73406"/>
                </a:lnTo>
                <a:lnTo>
                  <a:pt x="2492375" y="73406"/>
                </a:lnTo>
                <a:lnTo>
                  <a:pt x="2492375" y="127000"/>
                </a:lnTo>
                <a:lnTo>
                  <a:pt x="2599563" y="73406"/>
                </a:lnTo>
                <a:lnTo>
                  <a:pt x="2619375" y="63500"/>
                </a:lnTo>
                <a:close/>
              </a:path>
              <a:path w="10688320" h="127000">
                <a:moveTo>
                  <a:pt x="6145923" y="63500"/>
                </a:moveTo>
                <a:lnTo>
                  <a:pt x="6126111" y="53594"/>
                </a:lnTo>
                <a:lnTo>
                  <a:pt x="6018923" y="0"/>
                </a:lnTo>
                <a:lnTo>
                  <a:pt x="6018923" y="53594"/>
                </a:lnTo>
                <a:lnTo>
                  <a:pt x="3600754" y="53594"/>
                </a:lnTo>
                <a:lnTo>
                  <a:pt x="3599751" y="48653"/>
                </a:lnTo>
                <a:lnTo>
                  <a:pt x="3591598" y="36550"/>
                </a:lnTo>
                <a:lnTo>
                  <a:pt x="3579495" y="28397"/>
                </a:lnTo>
                <a:lnTo>
                  <a:pt x="3564648" y="25400"/>
                </a:lnTo>
                <a:lnTo>
                  <a:pt x="3549789" y="28397"/>
                </a:lnTo>
                <a:lnTo>
                  <a:pt x="3537686" y="36550"/>
                </a:lnTo>
                <a:lnTo>
                  <a:pt x="3529533" y="48653"/>
                </a:lnTo>
                <a:lnTo>
                  <a:pt x="3526548" y="63500"/>
                </a:lnTo>
                <a:lnTo>
                  <a:pt x="3529533" y="78359"/>
                </a:lnTo>
                <a:lnTo>
                  <a:pt x="3537686" y="90462"/>
                </a:lnTo>
                <a:lnTo>
                  <a:pt x="3549789" y="98615"/>
                </a:lnTo>
                <a:lnTo>
                  <a:pt x="3564648" y="101600"/>
                </a:lnTo>
                <a:lnTo>
                  <a:pt x="3579495" y="98615"/>
                </a:lnTo>
                <a:lnTo>
                  <a:pt x="3591598" y="90462"/>
                </a:lnTo>
                <a:lnTo>
                  <a:pt x="3599751" y="78359"/>
                </a:lnTo>
                <a:lnTo>
                  <a:pt x="3600754" y="73406"/>
                </a:lnTo>
                <a:lnTo>
                  <a:pt x="6018923" y="73406"/>
                </a:lnTo>
                <a:lnTo>
                  <a:pt x="6018923" y="127000"/>
                </a:lnTo>
                <a:lnTo>
                  <a:pt x="6126111" y="73406"/>
                </a:lnTo>
                <a:lnTo>
                  <a:pt x="6145923" y="63500"/>
                </a:lnTo>
                <a:close/>
              </a:path>
              <a:path w="10688320" h="127000">
                <a:moveTo>
                  <a:pt x="10687698" y="63500"/>
                </a:moveTo>
                <a:lnTo>
                  <a:pt x="10667886" y="53594"/>
                </a:lnTo>
                <a:lnTo>
                  <a:pt x="10560698" y="0"/>
                </a:lnTo>
                <a:lnTo>
                  <a:pt x="10560698" y="53594"/>
                </a:lnTo>
                <a:lnTo>
                  <a:pt x="7098322" y="53594"/>
                </a:lnTo>
                <a:lnTo>
                  <a:pt x="7097331" y="48653"/>
                </a:lnTo>
                <a:lnTo>
                  <a:pt x="7089178" y="36550"/>
                </a:lnTo>
                <a:lnTo>
                  <a:pt x="7077075" y="28397"/>
                </a:lnTo>
                <a:lnTo>
                  <a:pt x="7062229" y="25400"/>
                </a:lnTo>
                <a:lnTo>
                  <a:pt x="7047370" y="28397"/>
                </a:lnTo>
                <a:lnTo>
                  <a:pt x="7035266" y="36550"/>
                </a:lnTo>
                <a:lnTo>
                  <a:pt x="7027113" y="48653"/>
                </a:lnTo>
                <a:lnTo>
                  <a:pt x="7024129" y="63500"/>
                </a:lnTo>
                <a:lnTo>
                  <a:pt x="7027113" y="78359"/>
                </a:lnTo>
                <a:lnTo>
                  <a:pt x="7035266" y="90462"/>
                </a:lnTo>
                <a:lnTo>
                  <a:pt x="7047370" y="98615"/>
                </a:lnTo>
                <a:lnTo>
                  <a:pt x="7062229" y="101600"/>
                </a:lnTo>
                <a:lnTo>
                  <a:pt x="7077075" y="98615"/>
                </a:lnTo>
                <a:lnTo>
                  <a:pt x="7089178" y="90462"/>
                </a:lnTo>
                <a:lnTo>
                  <a:pt x="7097331" y="78359"/>
                </a:lnTo>
                <a:lnTo>
                  <a:pt x="7098322" y="73406"/>
                </a:lnTo>
                <a:lnTo>
                  <a:pt x="10560698" y="73406"/>
                </a:lnTo>
                <a:lnTo>
                  <a:pt x="10560698" y="127000"/>
                </a:lnTo>
                <a:lnTo>
                  <a:pt x="10667886" y="73406"/>
                </a:lnTo>
                <a:lnTo>
                  <a:pt x="10687698" y="63500"/>
                </a:lnTo>
                <a:close/>
              </a:path>
            </a:pathLst>
          </a:custGeom>
          <a:solidFill>
            <a:srgbClr val="EE975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4772" y="21717"/>
            <a:ext cx="7620634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95"/>
              <a:t>Работа</a:t>
            </a:r>
            <a:r>
              <a:rPr dirty="0" spc="-265"/>
              <a:t> </a:t>
            </a:r>
            <a:r>
              <a:rPr dirty="0" spc="120"/>
              <a:t>с</a:t>
            </a:r>
            <a:r>
              <a:rPr dirty="0" spc="-265"/>
              <a:t> </a:t>
            </a:r>
            <a:r>
              <a:rPr dirty="0" spc="125"/>
              <a:t>с</a:t>
            </a:r>
            <a:r>
              <a:rPr dirty="0" spc="-165"/>
              <a:t>оциальным</a:t>
            </a:r>
            <a:r>
              <a:rPr dirty="0" spc="-225"/>
              <a:t> </a:t>
            </a:r>
            <a:r>
              <a:rPr dirty="0" spc="-105"/>
              <a:t>за</a:t>
            </a:r>
            <a:r>
              <a:rPr dirty="0" spc="-125"/>
              <a:t>к</a:t>
            </a:r>
            <a:r>
              <a:rPr dirty="0" spc="-120"/>
              <a:t>азом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2504" y="780287"/>
            <a:ext cx="5831840" cy="5949315"/>
            <a:chOff x="222504" y="780287"/>
            <a:chExt cx="5831840" cy="59493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1717" y="850268"/>
              <a:ext cx="5772594" cy="58790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288" y="973835"/>
              <a:ext cx="5428488" cy="55290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2504" y="780287"/>
              <a:ext cx="3101340" cy="401320"/>
            </a:xfrm>
            <a:custGeom>
              <a:avLst/>
              <a:gdLst/>
              <a:ahLst/>
              <a:cxnLst/>
              <a:rect l="l" t="t" r="r" b="b"/>
              <a:pathLst>
                <a:path w="3101340" h="401319">
                  <a:moveTo>
                    <a:pt x="3101339" y="0"/>
                  </a:moveTo>
                  <a:lnTo>
                    <a:pt x="0" y="0"/>
                  </a:lnTo>
                  <a:lnTo>
                    <a:pt x="0" y="400812"/>
                  </a:lnTo>
                  <a:lnTo>
                    <a:pt x="3101339" y="400812"/>
                  </a:lnTo>
                  <a:lnTo>
                    <a:pt x="31013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6187217" y="780287"/>
            <a:ext cx="5783580" cy="5949950"/>
            <a:chOff x="6187217" y="780287"/>
            <a:chExt cx="5783580" cy="594995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99393" y="850057"/>
              <a:ext cx="5771103" cy="35020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16979" y="973835"/>
              <a:ext cx="5426963" cy="315163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210300" y="780287"/>
              <a:ext cx="3139440" cy="401320"/>
            </a:xfrm>
            <a:custGeom>
              <a:avLst/>
              <a:gdLst/>
              <a:ahLst/>
              <a:cxnLst/>
              <a:rect l="l" t="t" r="r" b="b"/>
              <a:pathLst>
                <a:path w="3139440" h="401319">
                  <a:moveTo>
                    <a:pt x="3139440" y="0"/>
                  </a:moveTo>
                  <a:lnTo>
                    <a:pt x="0" y="0"/>
                  </a:lnTo>
                  <a:lnTo>
                    <a:pt x="0" y="400812"/>
                  </a:lnTo>
                  <a:lnTo>
                    <a:pt x="3139440" y="400812"/>
                  </a:lnTo>
                  <a:lnTo>
                    <a:pt x="31394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87217" y="4449477"/>
              <a:ext cx="5772594" cy="22804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4788" y="4567428"/>
              <a:ext cx="5428487" cy="193548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00634" y="800226"/>
            <a:ext cx="891032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002020" algn="l"/>
              </a:tabLst>
            </a:pPr>
            <a:r>
              <a:rPr dirty="0" sz="2000" spc="5" b="1">
                <a:solidFill>
                  <a:srgbClr val="2A065D"/>
                </a:solidFill>
                <a:latin typeface="Tahoma"/>
                <a:cs typeface="Tahoma"/>
              </a:rPr>
              <a:t>Фе</a:t>
            </a:r>
            <a:r>
              <a:rPr dirty="0" sz="2000" spc="-60" b="1">
                <a:solidFill>
                  <a:srgbClr val="2A065D"/>
                </a:solidFill>
                <a:latin typeface="Tahoma"/>
                <a:cs typeface="Tahoma"/>
              </a:rPr>
              <a:t>деральн</a:t>
            </a:r>
            <a:r>
              <a:rPr dirty="0" sz="2000" spc="-90" b="1">
                <a:solidFill>
                  <a:srgbClr val="2A065D"/>
                </a:solidFill>
                <a:latin typeface="Tahoma"/>
                <a:cs typeface="Tahoma"/>
              </a:rPr>
              <a:t>ы</a:t>
            </a:r>
            <a:r>
              <a:rPr dirty="0" sz="2000" spc="-70" b="1">
                <a:solidFill>
                  <a:srgbClr val="2A065D"/>
                </a:solidFill>
                <a:latin typeface="Tahoma"/>
                <a:cs typeface="Tahoma"/>
              </a:rPr>
              <a:t>й</a:t>
            </a:r>
            <a:r>
              <a:rPr dirty="0" sz="2000" spc="-180" b="1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2000" spc="-45" b="1">
                <a:solidFill>
                  <a:srgbClr val="2A065D"/>
                </a:solidFill>
                <a:latin typeface="Tahoma"/>
                <a:cs typeface="Tahoma"/>
              </a:rPr>
              <a:t>урове</a:t>
            </a:r>
            <a:r>
              <a:rPr dirty="0" sz="2000" spc="-105" b="1">
                <a:solidFill>
                  <a:srgbClr val="2A065D"/>
                </a:solidFill>
                <a:latin typeface="Tahoma"/>
                <a:cs typeface="Tahoma"/>
              </a:rPr>
              <a:t>нь</a:t>
            </a:r>
            <a:r>
              <a:rPr dirty="0" sz="2000" b="1">
                <a:solidFill>
                  <a:srgbClr val="2A065D"/>
                </a:solidFill>
                <a:latin typeface="Tahoma"/>
                <a:cs typeface="Tahoma"/>
              </a:rPr>
              <a:t>	</a:t>
            </a:r>
            <a:r>
              <a:rPr dirty="0" sz="2000" spc="-85" b="1">
                <a:solidFill>
                  <a:srgbClr val="2A065D"/>
                </a:solidFill>
                <a:latin typeface="Tahoma"/>
                <a:cs typeface="Tahoma"/>
              </a:rPr>
              <a:t>Р</a:t>
            </a:r>
            <a:r>
              <a:rPr dirty="0" sz="2000" spc="-75" b="1">
                <a:solidFill>
                  <a:srgbClr val="2A065D"/>
                </a:solidFill>
                <a:latin typeface="Tahoma"/>
                <a:cs typeface="Tahoma"/>
              </a:rPr>
              <a:t>е</a:t>
            </a:r>
            <a:r>
              <a:rPr dirty="0" sz="2000" spc="-85" b="1">
                <a:solidFill>
                  <a:srgbClr val="2A065D"/>
                </a:solidFill>
                <a:latin typeface="Tahoma"/>
                <a:cs typeface="Tahoma"/>
              </a:rPr>
              <a:t>гиональный</a:t>
            </a:r>
            <a:r>
              <a:rPr dirty="0" sz="2000" spc="-170" b="1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2000" spc="-45" b="1">
                <a:solidFill>
                  <a:srgbClr val="2A065D"/>
                </a:solidFill>
                <a:latin typeface="Tahoma"/>
                <a:cs typeface="Tahoma"/>
              </a:rPr>
              <a:t>урове</a:t>
            </a:r>
            <a:r>
              <a:rPr dirty="0" sz="2000" spc="-105" b="1">
                <a:solidFill>
                  <a:srgbClr val="2A065D"/>
                </a:solidFill>
                <a:latin typeface="Tahoma"/>
                <a:cs typeface="Tahoma"/>
              </a:rPr>
              <a:t>нь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93535" y="4372355"/>
            <a:ext cx="2737485" cy="401320"/>
          </a:xfrm>
          <a:custGeom>
            <a:avLst/>
            <a:gdLst/>
            <a:ahLst/>
            <a:cxnLst/>
            <a:rect l="l" t="t" r="r" b="b"/>
            <a:pathLst>
              <a:path w="2737484" h="401320">
                <a:moveTo>
                  <a:pt x="2737104" y="0"/>
                </a:moveTo>
                <a:lnTo>
                  <a:pt x="0" y="0"/>
                </a:lnTo>
                <a:lnTo>
                  <a:pt x="0" y="400812"/>
                </a:lnTo>
                <a:lnTo>
                  <a:pt x="2737104" y="400812"/>
                </a:lnTo>
                <a:lnTo>
                  <a:pt x="27371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273165" y="4392879"/>
            <a:ext cx="253238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45" b="1">
                <a:solidFill>
                  <a:srgbClr val="2A065D"/>
                </a:solidFill>
                <a:latin typeface="Tahoma"/>
                <a:cs typeface="Tahoma"/>
              </a:rPr>
              <a:t>Лок</a:t>
            </a:r>
            <a:r>
              <a:rPr dirty="0" sz="2000" spc="-50" b="1">
                <a:solidFill>
                  <a:srgbClr val="2A065D"/>
                </a:solidFill>
                <a:latin typeface="Tahoma"/>
                <a:cs typeface="Tahoma"/>
              </a:rPr>
              <a:t>а</a:t>
            </a:r>
            <a:r>
              <a:rPr dirty="0" sz="2000" spc="-110" b="1">
                <a:solidFill>
                  <a:srgbClr val="2A065D"/>
                </a:solidFill>
                <a:latin typeface="Tahoma"/>
                <a:cs typeface="Tahoma"/>
              </a:rPr>
              <a:t>ль</a:t>
            </a:r>
            <a:r>
              <a:rPr dirty="0" sz="2000" spc="-110" b="1">
                <a:solidFill>
                  <a:srgbClr val="2A065D"/>
                </a:solidFill>
                <a:latin typeface="Tahoma"/>
                <a:cs typeface="Tahoma"/>
              </a:rPr>
              <a:t>ный</a:t>
            </a:r>
            <a:r>
              <a:rPr dirty="0" sz="2000" spc="-170" b="1">
                <a:solidFill>
                  <a:srgbClr val="2A065D"/>
                </a:solidFill>
                <a:latin typeface="Tahoma"/>
                <a:cs typeface="Tahoma"/>
              </a:rPr>
              <a:t> </a:t>
            </a:r>
            <a:r>
              <a:rPr dirty="0" sz="2000" spc="-60" b="1">
                <a:solidFill>
                  <a:srgbClr val="2A065D"/>
                </a:solidFill>
                <a:latin typeface="Tahoma"/>
                <a:cs typeface="Tahoma"/>
              </a:rPr>
              <a:t>уровень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7814" y="1287271"/>
            <a:ext cx="4382135" cy="9779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100">
                <a:latin typeface="Tahoma"/>
                <a:cs typeface="Tahoma"/>
              </a:rPr>
              <a:t>Создан</a:t>
            </a:r>
            <a:r>
              <a:rPr dirty="0" sz="1400" spc="95">
                <a:latin typeface="Tahoma"/>
                <a:cs typeface="Tahoma"/>
              </a:rPr>
              <a:t>и</a:t>
            </a:r>
            <a:r>
              <a:rPr dirty="0" sz="1400" spc="75">
                <a:latin typeface="Tahoma"/>
                <a:cs typeface="Tahoma"/>
              </a:rPr>
              <a:t>е</a:t>
            </a:r>
            <a:r>
              <a:rPr dirty="0" sz="1400" spc="-140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и</a:t>
            </a:r>
            <a:r>
              <a:rPr dirty="0" sz="1400" spc="20">
                <a:latin typeface="Tahoma"/>
                <a:cs typeface="Tahoma"/>
              </a:rPr>
              <a:t>н</a:t>
            </a:r>
            <a:r>
              <a:rPr dirty="0" sz="1400" spc="15">
                <a:latin typeface="Tahoma"/>
                <a:cs typeface="Tahoma"/>
              </a:rPr>
              <a:t>ф</a:t>
            </a:r>
            <a:r>
              <a:rPr dirty="0" sz="1400" spc="70">
                <a:latin typeface="Tahoma"/>
                <a:cs typeface="Tahoma"/>
              </a:rPr>
              <a:t>раструктурн</a:t>
            </a:r>
            <a:r>
              <a:rPr dirty="0" sz="1400" spc="85">
                <a:latin typeface="Tahoma"/>
                <a:cs typeface="Tahoma"/>
              </a:rPr>
              <a:t>ы</a:t>
            </a:r>
            <a:r>
              <a:rPr dirty="0" sz="1400" spc="70">
                <a:latin typeface="Tahoma"/>
                <a:cs typeface="Tahoma"/>
              </a:rPr>
              <a:t>х</a:t>
            </a:r>
            <a:r>
              <a:rPr dirty="0" sz="1400" spc="-140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ре</a:t>
            </a:r>
            <a:r>
              <a:rPr dirty="0" sz="1400" spc="105">
                <a:latin typeface="Tahoma"/>
                <a:cs typeface="Tahoma"/>
              </a:rPr>
              <a:t>ш</a:t>
            </a:r>
            <a:r>
              <a:rPr dirty="0" sz="1400" spc="70">
                <a:latin typeface="Tahoma"/>
                <a:cs typeface="Tahoma"/>
              </a:rPr>
              <a:t>ен</a:t>
            </a:r>
            <a:r>
              <a:rPr dirty="0" sz="1400" spc="60">
                <a:latin typeface="Tahoma"/>
                <a:cs typeface="Tahoma"/>
              </a:rPr>
              <a:t>и</a:t>
            </a:r>
            <a:r>
              <a:rPr dirty="0" sz="1400" spc="65">
                <a:latin typeface="Tahoma"/>
                <a:cs typeface="Tahoma"/>
              </a:rPr>
              <a:t>й</a:t>
            </a:r>
            <a:r>
              <a:rPr dirty="0" sz="1400" spc="-145">
                <a:latin typeface="Tahoma"/>
                <a:cs typeface="Tahoma"/>
              </a:rPr>
              <a:t> </a:t>
            </a:r>
            <a:r>
              <a:rPr dirty="0" sz="1400" spc="110">
                <a:latin typeface="Tahoma"/>
                <a:cs typeface="Tahoma"/>
              </a:rPr>
              <a:t>д</a:t>
            </a:r>
            <a:r>
              <a:rPr dirty="0" sz="1400" spc="55">
                <a:latin typeface="Tahoma"/>
                <a:cs typeface="Tahoma"/>
              </a:rPr>
              <a:t>л</a:t>
            </a:r>
            <a:r>
              <a:rPr dirty="0" sz="1400" spc="5">
                <a:latin typeface="Tahoma"/>
                <a:cs typeface="Tahoma"/>
              </a:rPr>
              <a:t>я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95">
                <a:latin typeface="Tahoma"/>
                <a:cs typeface="Tahoma"/>
              </a:rPr>
              <a:t>сбора  </a:t>
            </a:r>
            <a:r>
              <a:rPr dirty="0" sz="1400" spc="75">
                <a:latin typeface="Tahoma"/>
                <a:cs typeface="Tahoma"/>
              </a:rPr>
              <a:t>социальных</a:t>
            </a:r>
            <a:r>
              <a:rPr dirty="0" sz="1400" spc="-140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заказов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65">
                <a:latin typeface="Tahoma"/>
                <a:cs typeface="Tahoma"/>
              </a:rPr>
              <a:t>и</a:t>
            </a:r>
            <a:r>
              <a:rPr dirty="0" sz="1400" spc="-120">
                <a:latin typeface="Tahoma"/>
                <a:cs typeface="Tahoma"/>
              </a:rPr>
              <a:t> </a:t>
            </a:r>
            <a:r>
              <a:rPr dirty="0" sz="1400" spc="90">
                <a:latin typeface="Tahoma"/>
                <a:cs typeface="Tahoma"/>
              </a:rPr>
              <a:t>поддержка</a:t>
            </a:r>
            <a:r>
              <a:rPr dirty="0" sz="1400" spc="-150">
                <a:latin typeface="Tahoma"/>
                <a:cs typeface="Tahoma"/>
              </a:rPr>
              <a:t> </a:t>
            </a:r>
            <a:r>
              <a:rPr dirty="0" sz="1400" spc="55">
                <a:latin typeface="Tahoma"/>
                <a:cs typeface="Tahoma"/>
              </a:rPr>
              <a:t>проектов</a:t>
            </a:r>
            <a:endParaRPr sz="1400">
              <a:latin typeface="Tahoma"/>
              <a:cs typeface="Tahoma"/>
            </a:endParaRPr>
          </a:p>
          <a:p>
            <a:pPr marL="184785" marR="589915" indent="-172720">
              <a:lnSpc>
                <a:spcPts val="1300"/>
              </a:lnSpc>
              <a:spcBef>
                <a:spcPts val="1560"/>
              </a:spcBef>
              <a:buClr>
                <a:srgbClr val="EE975B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75">
                <a:latin typeface="Tahoma"/>
                <a:cs typeface="Tahoma"/>
              </a:rPr>
              <a:t>Создание</a:t>
            </a:r>
            <a:r>
              <a:rPr dirty="0" sz="1200" spc="-60">
                <a:latin typeface="Tahoma"/>
                <a:cs typeface="Tahoma"/>
              </a:rPr>
              <a:t> </a:t>
            </a:r>
            <a:r>
              <a:rPr dirty="0" sz="1200" spc="70">
                <a:latin typeface="Tahoma"/>
                <a:cs typeface="Tahoma"/>
              </a:rPr>
              <a:t>Банка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40">
                <a:latin typeface="Tahoma"/>
                <a:cs typeface="Tahoma"/>
              </a:rPr>
              <a:t>«Социальных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30">
                <a:latin typeface="Tahoma"/>
                <a:cs typeface="Tahoma"/>
              </a:rPr>
              <a:t>заказов»</a:t>
            </a:r>
            <a:r>
              <a:rPr dirty="0" sz="1200" spc="-60">
                <a:latin typeface="Tahoma"/>
                <a:cs typeface="Tahoma"/>
              </a:rPr>
              <a:t> </a:t>
            </a:r>
            <a:r>
              <a:rPr dirty="0" sz="1200" spc="90">
                <a:latin typeface="Tahoma"/>
                <a:cs typeface="Tahoma"/>
              </a:rPr>
              <a:t>на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75">
                <a:latin typeface="Tahoma"/>
                <a:cs typeface="Tahoma"/>
              </a:rPr>
              <a:t>базе </a:t>
            </a:r>
            <a:r>
              <a:rPr dirty="0" sz="1200" spc="-360">
                <a:latin typeface="Tahoma"/>
                <a:cs typeface="Tahoma"/>
              </a:rPr>
              <a:t> </a:t>
            </a:r>
            <a:r>
              <a:rPr dirty="0" sz="1200" spc="35">
                <a:latin typeface="Tahoma"/>
                <a:cs typeface="Tahoma"/>
              </a:rPr>
              <a:t>платформы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65">
                <a:latin typeface="Tahoma"/>
                <a:cs typeface="Tahoma"/>
              </a:rPr>
              <a:t>ДОБРО.РФ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7814" y="2450084"/>
            <a:ext cx="4438650" cy="86741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84785" marR="5080" indent="-172720">
              <a:lnSpc>
                <a:spcPts val="1300"/>
              </a:lnSpc>
              <a:spcBef>
                <a:spcPts val="260"/>
              </a:spcBef>
              <a:buClr>
                <a:srgbClr val="EE975B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30">
                <a:latin typeface="Tahoma"/>
                <a:cs typeface="Tahoma"/>
              </a:rPr>
              <a:t>Р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65">
                <a:latin typeface="Tahoma"/>
                <a:cs typeface="Tahoma"/>
              </a:rPr>
              <a:t>бота</a:t>
            </a:r>
            <a:r>
              <a:rPr dirty="0" sz="1200" spc="-60">
                <a:latin typeface="Tahoma"/>
                <a:cs typeface="Tahoma"/>
              </a:rPr>
              <a:t> </a:t>
            </a:r>
            <a:r>
              <a:rPr dirty="0" sz="1200" spc="125">
                <a:latin typeface="Tahoma"/>
                <a:cs typeface="Tahoma"/>
              </a:rPr>
              <a:t>с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20">
                <a:latin typeface="Tahoma"/>
                <a:cs typeface="Tahoma"/>
              </a:rPr>
              <a:t>к</a:t>
            </a:r>
            <a:r>
              <a:rPr dirty="0" sz="1200" spc="95">
                <a:latin typeface="Tahoma"/>
                <a:cs typeface="Tahoma"/>
              </a:rPr>
              <a:t>р</a:t>
            </a:r>
            <a:r>
              <a:rPr dirty="0" sz="1200" spc="40">
                <a:latin typeface="Tahoma"/>
                <a:cs typeface="Tahoma"/>
              </a:rPr>
              <a:t>у</a:t>
            </a:r>
            <a:r>
              <a:rPr dirty="0" sz="1200" spc="35">
                <a:latin typeface="Tahoma"/>
                <a:cs typeface="Tahoma"/>
              </a:rPr>
              <a:t>п</a:t>
            </a:r>
            <a:r>
              <a:rPr dirty="0" sz="1200" spc="50">
                <a:latin typeface="Tahoma"/>
                <a:cs typeface="Tahoma"/>
              </a:rPr>
              <a:t>н</a:t>
            </a:r>
            <a:r>
              <a:rPr dirty="0" sz="1200" spc="35">
                <a:latin typeface="Tahoma"/>
                <a:cs typeface="Tahoma"/>
              </a:rPr>
              <a:t>ыми</a:t>
            </a:r>
            <a:r>
              <a:rPr dirty="0" sz="1200" spc="-90">
                <a:latin typeface="Tahoma"/>
                <a:cs typeface="Tahoma"/>
              </a:rPr>
              <a:t> </a:t>
            </a:r>
            <a:r>
              <a:rPr dirty="0" sz="1200" spc="10">
                <a:latin typeface="Tahoma"/>
                <a:cs typeface="Tahoma"/>
              </a:rPr>
              <a:t>ф</a:t>
            </a:r>
            <a:r>
              <a:rPr dirty="0" sz="1200">
                <a:latin typeface="Tahoma"/>
                <a:cs typeface="Tahoma"/>
              </a:rPr>
              <a:t>е</a:t>
            </a:r>
            <a:r>
              <a:rPr dirty="0" sz="1200" spc="70">
                <a:latin typeface="Tahoma"/>
                <a:cs typeface="Tahoma"/>
              </a:rPr>
              <a:t>д</a:t>
            </a:r>
            <a:r>
              <a:rPr dirty="0" sz="1200" spc="80">
                <a:latin typeface="Tahoma"/>
                <a:cs typeface="Tahoma"/>
              </a:rPr>
              <a:t>ер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15">
                <a:latin typeface="Tahoma"/>
                <a:cs typeface="Tahoma"/>
              </a:rPr>
              <a:t>л</a:t>
            </a:r>
            <a:r>
              <a:rPr dirty="0" sz="1200" spc="-15">
                <a:latin typeface="Tahoma"/>
                <a:cs typeface="Tahoma"/>
              </a:rPr>
              <a:t>ь</a:t>
            </a:r>
            <a:r>
              <a:rPr dirty="0" sz="1200" spc="50">
                <a:latin typeface="Tahoma"/>
                <a:cs typeface="Tahoma"/>
              </a:rPr>
              <a:t>н</a:t>
            </a:r>
            <a:r>
              <a:rPr dirty="0" sz="1200" spc="35">
                <a:latin typeface="Tahoma"/>
                <a:cs typeface="Tahoma"/>
              </a:rPr>
              <a:t>ыми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30">
                <a:latin typeface="Tahoma"/>
                <a:cs typeface="Tahoma"/>
              </a:rPr>
              <a:t>п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95">
                <a:latin typeface="Tahoma"/>
                <a:cs typeface="Tahoma"/>
              </a:rPr>
              <a:t>р</a:t>
            </a:r>
            <a:r>
              <a:rPr dirty="0" sz="1200" spc="5">
                <a:latin typeface="Tahoma"/>
                <a:cs typeface="Tahoma"/>
              </a:rPr>
              <a:t>тн</a:t>
            </a:r>
            <a:r>
              <a:rPr dirty="0" sz="1200" spc="80">
                <a:latin typeface="Tahoma"/>
                <a:cs typeface="Tahoma"/>
              </a:rPr>
              <a:t>ер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55">
                <a:latin typeface="Tahoma"/>
                <a:cs typeface="Tahoma"/>
              </a:rPr>
              <a:t>м</a:t>
            </a:r>
            <a:r>
              <a:rPr dirty="0" sz="1200" spc="45">
                <a:latin typeface="Tahoma"/>
                <a:cs typeface="Tahoma"/>
              </a:rPr>
              <a:t>и</a:t>
            </a:r>
            <a:r>
              <a:rPr dirty="0" sz="1200" spc="-105">
                <a:latin typeface="Tahoma"/>
                <a:cs typeface="Tahoma"/>
              </a:rPr>
              <a:t>: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40">
                <a:latin typeface="Tahoma"/>
                <a:cs typeface="Tahoma"/>
              </a:rPr>
              <a:t>фон</a:t>
            </a:r>
            <a:r>
              <a:rPr dirty="0" sz="1200" spc="40">
                <a:latin typeface="Tahoma"/>
                <a:cs typeface="Tahoma"/>
              </a:rPr>
              <a:t>д</a:t>
            </a:r>
            <a:r>
              <a:rPr dirty="0" sz="1200" spc="50">
                <a:latin typeface="Tahoma"/>
                <a:cs typeface="Tahoma"/>
              </a:rPr>
              <a:t>ом  </a:t>
            </a:r>
            <a:r>
              <a:rPr dirty="0" sz="1200" spc="80">
                <a:latin typeface="Tahoma"/>
                <a:cs typeface="Tahoma"/>
              </a:rPr>
              <a:t>П</a:t>
            </a:r>
            <a:r>
              <a:rPr dirty="0" sz="1200" spc="95">
                <a:latin typeface="Tahoma"/>
                <a:cs typeface="Tahoma"/>
              </a:rPr>
              <a:t>р</a:t>
            </a:r>
            <a:r>
              <a:rPr dirty="0" sz="1200" spc="45">
                <a:latin typeface="Tahoma"/>
                <a:cs typeface="Tahoma"/>
              </a:rPr>
              <a:t>е</a:t>
            </a:r>
            <a:r>
              <a:rPr dirty="0" sz="1200" spc="30">
                <a:latin typeface="Tahoma"/>
                <a:cs typeface="Tahoma"/>
              </a:rPr>
              <a:t>з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70">
                <a:latin typeface="Tahoma"/>
                <a:cs typeface="Tahoma"/>
              </a:rPr>
              <a:t>д</a:t>
            </a:r>
            <a:r>
              <a:rPr dirty="0" sz="1200" spc="55">
                <a:latin typeface="Tahoma"/>
                <a:cs typeface="Tahoma"/>
              </a:rPr>
              <a:t>ен</a:t>
            </a:r>
            <a:r>
              <a:rPr dirty="0" sz="1200" spc="35">
                <a:latin typeface="Tahoma"/>
                <a:cs typeface="Tahoma"/>
              </a:rPr>
              <a:t>тс</a:t>
            </a:r>
            <a:r>
              <a:rPr dirty="0" sz="1200" spc="45">
                <a:latin typeface="Tahoma"/>
                <a:cs typeface="Tahoma"/>
              </a:rPr>
              <a:t>к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25">
                <a:latin typeface="Tahoma"/>
                <a:cs typeface="Tahoma"/>
              </a:rPr>
              <a:t>х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-15">
                <a:latin typeface="Tahoma"/>
                <a:cs typeface="Tahoma"/>
              </a:rPr>
              <a:t>г</a:t>
            </a:r>
            <a:r>
              <a:rPr dirty="0" sz="1200" spc="95">
                <a:latin typeface="Tahoma"/>
                <a:cs typeface="Tahoma"/>
              </a:rPr>
              <a:t>р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50">
                <a:latin typeface="Tahoma"/>
                <a:cs typeface="Tahoma"/>
              </a:rPr>
              <a:t>н</a:t>
            </a:r>
            <a:r>
              <a:rPr dirty="0" sz="1200">
                <a:latin typeface="Tahoma"/>
                <a:cs typeface="Tahoma"/>
              </a:rPr>
              <a:t>тов,</a:t>
            </a:r>
            <a:r>
              <a:rPr dirty="0" sz="1200" spc="-90">
                <a:latin typeface="Tahoma"/>
                <a:cs typeface="Tahoma"/>
              </a:rPr>
              <a:t> </a:t>
            </a:r>
            <a:r>
              <a:rPr dirty="0" sz="1200" spc="55">
                <a:latin typeface="Tahoma"/>
                <a:cs typeface="Tahoma"/>
              </a:rPr>
              <a:t>б</a:t>
            </a:r>
            <a:r>
              <a:rPr dirty="0" sz="1200" spc="50">
                <a:latin typeface="Tahoma"/>
                <a:cs typeface="Tahoma"/>
              </a:rPr>
              <a:t>л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-15">
                <a:latin typeface="Tahoma"/>
                <a:cs typeface="Tahoma"/>
              </a:rPr>
              <a:t>г</a:t>
            </a:r>
            <a:r>
              <a:rPr dirty="0" sz="1200" spc="40">
                <a:latin typeface="Tahoma"/>
                <a:cs typeface="Tahoma"/>
              </a:rPr>
              <a:t>отворит</a:t>
            </a:r>
            <a:r>
              <a:rPr dirty="0" sz="1200" spc="35">
                <a:latin typeface="Tahoma"/>
                <a:cs typeface="Tahoma"/>
              </a:rPr>
              <a:t>е</a:t>
            </a:r>
            <a:r>
              <a:rPr dirty="0" sz="1200" spc="15">
                <a:latin typeface="Tahoma"/>
                <a:cs typeface="Tahoma"/>
              </a:rPr>
              <a:t>л</a:t>
            </a:r>
            <a:r>
              <a:rPr dirty="0" sz="1200" spc="-15">
                <a:latin typeface="Tahoma"/>
                <a:cs typeface="Tahoma"/>
              </a:rPr>
              <a:t>ь</a:t>
            </a:r>
            <a:r>
              <a:rPr dirty="0" sz="1200" spc="50">
                <a:latin typeface="Tahoma"/>
                <a:cs typeface="Tahoma"/>
              </a:rPr>
              <a:t>н</a:t>
            </a:r>
            <a:r>
              <a:rPr dirty="0" sz="1200" spc="35">
                <a:latin typeface="Tahoma"/>
                <a:cs typeface="Tahoma"/>
              </a:rPr>
              <a:t>ыми</a:t>
            </a:r>
            <a:r>
              <a:rPr dirty="0" sz="1200" spc="-55">
                <a:latin typeface="Tahoma"/>
                <a:cs typeface="Tahoma"/>
              </a:rPr>
              <a:t> </a:t>
            </a:r>
            <a:r>
              <a:rPr dirty="0" sz="1200" spc="40">
                <a:latin typeface="Tahoma"/>
                <a:cs typeface="Tahoma"/>
              </a:rPr>
              <a:t>фон</a:t>
            </a:r>
            <a:r>
              <a:rPr dirty="0" sz="1200" spc="40">
                <a:latin typeface="Tahoma"/>
                <a:cs typeface="Tahoma"/>
              </a:rPr>
              <a:t>д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55">
                <a:latin typeface="Tahoma"/>
                <a:cs typeface="Tahoma"/>
              </a:rPr>
              <a:t>м</a:t>
            </a:r>
            <a:r>
              <a:rPr dirty="0" sz="1200" spc="45">
                <a:latin typeface="Tahoma"/>
                <a:cs typeface="Tahoma"/>
              </a:rPr>
              <a:t>и</a:t>
            </a:r>
            <a:r>
              <a:rPr dirty="0" sz="1200" spc="-70">
                <a:latin typeface="Tahoma"/>
                <a:cs typeface="Tahoma"/>
              </a:rPr>
              <a:t>,  </a:t>
            </a:r>
            <a:r>
              <a:rPr dirty="0" sz="1200" spc="30">
                <a:latin typeface="Tahoma"/>
                <a:cs typeface="Tahoma"/>
              </a:rPr>
              <a:t>движениями,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55">
                <a:latin typeface="Tahoma"/>
                <a:cs typeface="Tahoma"/>
              </a:rPr>
              <a:t>проектами</a:t>
            </a:r>
            <a:r>
              <a:rPr dirty="0" sz="1200" spc="-70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и</a:t>
            </a:r>
            <a:r>
              <a:rPr dirty="0" sz="1200" spc="-70">
                <a:latin typeface="Tahoma"/>
                <a:cs typeface="Tahoma"/>
              </a:rPr>
              <a:t> </a:t>
            </a:r>
            <a:r>
              <a:rPr dirty="0" sz="1200" spc="80">
                <a:latin typeface="Tahoma"/>
                <a:cs typeface="Tahoma"/>
              </a:rPr>
              <a:t>др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10">
                <a:latin typeface="Tahoma"/>
                <a:cs typeface="Tahoma"/>
              </a:rPr>
              <a:t>–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125">
                <a:latin typeface="Tahoma"/>
                <a:cs typeface="Tahoma"/>
              </a:rPr>
              <a:t>с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30">
                <a:latin typeface="Tahoma"/>
                <a:cs typeface="Tahoma"/>
              </a:rPr>
              <a:t>целью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25">
                <a:latin typeface="Tahoma"/>
                <a:cs typeface="Tahoma"/>
              </a:rPr>
              <a:t>проявить</a:t>
            </a:r>
            <a:endParaRPr sz="1200">
              <a:latin typeface="Tahoma"/>
              <a:cs typeface="Tahoma"/>
            </a:endParaRPr>
          </a:p>
          <a:p>
            <a:pPr marL="184785">
              <a:lnSpc>
                <a:spcPts val="1200"/>
              </a:lnSpc>
            </a:pPr>
            <a:r>
              <a:rPr dirty="0" sz="1200" spc="20">
                <a:latin typeface="Tahoma"/>
                <a:cs typeface="Tahoma"/>
              </a:rPr>
              <a:t>к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20">
                <a:latin typeface="Tahoma"/>
                <a:cs typeface="Tahoma"/>
              </a:rPr>
              <a:t>к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20">
                <a:latin typeface="Tahoma"/>
                <a:cs typeface="Tahoma"/>
              </a:rPr>
              <a:t>к</a:t>
            </a:r>
            <a:r>
              <a:rPr dirty="0" sz="1200" spc="95">
                <a:latin typeface="Tahoma"/>
                <a:cs typeface="Tahoma"/>
              </a:rPr>
              <a:t>р</a:t>
            </a:r>
            <a:r>
              <a:rPr dirty="0" sz="1200" spc="40">
                <a:latin typeface="Tahoma"/>
                <a:cs typeface="Tahoma"/>
              </a:rPr>
              <a:t>у</a:t>
            </a:r>
            <a:r>
              <a:rPr dirty="0" sz="1200" spc="35">
                <a:latin typeface="Tahoma"/>
                <a:cs typeface="Tahoma"/>
              </a:rPr>
              <a:t>п</a:t>
            </a:r>
            <a:r>
              <a:rPr dirty="0" sz="1200" spc="50">
                <a:latin typeface="Tahoma"/>
                <a:cs typeface="Tahoma"/>
              </a:rPr>
              <a:t>н</a:t>
            </a:r>
            <a:r>
              <a:rPr dirty="0" sz="1200" spc="35">
                <a:latin typeface="Tahoma"/>
                <a:cs typeface="Tahoma"/>
              </a:rPr>
              <a:t>ые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125">
                <a:latin typeface="Tahoma"/>
                <a:cs typeface="Tahoma"/>
              </a:rPr>
              <a:t>с</a:t>
            </a:r>
            <a:r>
              <a:rPr dirty="0" sz="1200" spc="65">
                <a:latin typeface="Tahoma"/>
                <a:cs typeface="Tahoma"/>
              </a:rPr>
              <a:t>оц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15">
                <a:latin typeface="Tahoma"/>
                <a:cs typeface="Tahoma"/>
              </a:rPr>
              <a:t>л</a:t>
            </a:r>
            <a:r>
              <a:rPr dirty="0" sz="1200" spc="-15">
                <a:latin typeface="Tahoma"/>
                <a:cs typeface="Tahoma"/>
              </a:rPr>
              <a:t>ь</a:t>
            </a:r>
            <a:r>
              <a:rPr dirty="0" sz="1200" spc="50">
                <a:latin typeface="Tahoma"/>
                <a:cs typeface="Tahoma"/>
              </a:rPr>
              <a:t>н</a:t>
            </a:r>
            <a:r>
              <a:rPr dirty="0" sz="1200" spc="35">
                <a:latin typeface="Tahoma"/>
                <a:cs typeface="Tahoma"/>
              </a:rPr>
              <a:t>ые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10">
                <a:latin typeface="Tahoma"/>
                <a:cs typeface="Tahoma"/>
              </a:rPr>
              <a:t>з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20">
                <a:latin typeface="Tahoma"/>
                <a:cs typeface="Tahoma"/>
              </a:rPr>
              <a:t>к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10">
                <a:latin typeface="Tahoma"/>
                <a:cs typeface="Tahoma"/>
              </a:rPr>
              <a:t>з</a:t>
            </a:r>
            <a:r>
              <a:rPr dirty="0" sz="1200" spc="-30">
                <a:latin typeface="Tahoma"/>
                <a:cs typeface="Tahoma"/>
              </a:rPr>
              <a:t>ы,</a:t>
            </a:r>
            <a:r>
              <a:rPr dirty="0" sz="1200" spc="-50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т</a:t>
            </a:r>
            <a:r>
              <a:rPr dirty="0" sz="1200" spc="40">
                <a:latin typeface="Tahoma"/>
                <a:cs typeface="Tahoma"/>
              </a:rPr>
              <a:t>а</a:t>
            </a:r>
            <a:r>
              <a:rPr dirty="0" sz="1200" spc="20">
                <a:latin typeface="Tahoma"/>
                <a:cs typeface="Tahoma"/>
              </a:rPr>
              <a:t>к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и</a:t>
            </a:r>
            <a:r>
              <a:rPr dirty="0" sz="1200" spc="-70">
                <a:latin typeface="Tahoma"/>
                <a:cs typeface="Tahoma"/>
              </a:rPr>
              <a:t> </a:t>
            </a:r>
            <a:r>
              <a:rPr dirty="0" sz="1200" spc="95">
                <a:latin typeface="Tahoma"/>
                <a:cs typeface="Tahoma"/>
              </a:rPr>
              <a:t>р</a:t>
            </a:r>
            <a:r>
              <a:rPr dirty="0" sz="1200" spc="25">
                <a:latin typeface="Tahoma"/>
                <a:cs typeface="Tahoma"/>
              </a:rPr>
              <a:t>ег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65">
                <a:latin typeface="Tahoma"/>
                <a:cs typeface="Tahoma"/>
              </a:rPr>
              <a:t>он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15">
                <a:latin typeface="Tahoma"/>
                <a:cs typeface="Tahoma"/>
              </a:rPr>
              <a:t>л</a:t>
            </a:r>
            <a:r>
              <a:rPr dirty="0" sz="1200" spc="-15">
                <a:latin typeface="Tahoma"/>
                <a:cs typeface="Tahoma"/>
              </a:rPr>
              <a:t>ь</a:t>
            </a:r>
            <a:r>
              <a:rPr dirty="0" sz="1200" spc="50">
                <a:latin typeface="Tahoma"/>
                <a:cs typeface="Tahoma"/>
              </a:rPr>
              <a:t>н</a:t>
            </a:r>
            <a:r>
              <a:rPr dirty="0" sz="1200" spc="15">
                <a:latin typeface="Tahoma"/>
                <a:cs typeface="Tahoma"/>
              </a:rPr>
              <a:t>ых</a:t>
            </a:r>
            <a:endParaRPr sz="1200">
              <a:latin typeface="Tahoma"/>
              <a:cs typeface="Tahoma"/>
            </a:endParaRPr>
          </a:p>
          <a:p>
            <a:pPr marL="184785">
              <a:lnSpc>
                <a:spcPts val="1370"/>
              </a:lnSpc>
            </a:pPr>
            <a:r>
              <a:rPr dirty="0" sz="1200" spc="30">
                <a:latin typeface="Tahoma"/>
                <a:cs typeface="Tahoma"/>
              </a:rPr>
              <a:t>п</a:t>
            </a:r>
            <a:r>
              <a:rPr dirty="0" sz="1200" spc="100">
                <a:latin typeface="Tahoma"/>
                <a:cs typeface="Tahoma"/>
              </a:rPr>
              <a:t>ос</a:t>
            </a:r>
            <a:r>
              <a:rPr dirty="0" sz="1200" spc="45">
                <a:latin typeface="Tahoma"/>
                <a:cs typeface="Tahoma"/>
              </a:rPr>
              <a:t>т</a:t>
            </a:r>
            <a:r>
              <a:rPr dirty="0" sz="1200" spc="40">
                <a:latin typeface="Tahoma"/>
                <a:cs typeface="Tahoma"/>
              </a:rPr>
              <a:t>а</a:t>
            </a:r>
            <a:r>
              <a:rPr dirty="0" sz="1200" spc="45">
                <a:latin typeface="Tahoma"/>
                <a:cs typeface="Tahoma"/>
              </a:rPr>
              <a:t>вщ</a:t>
            </a:r>
            <a:r>
              <a:rPr dirty="0" sz="1200" spc="25">
                <a:latin typeface="Tahoma"/>
                <a:cs typeface="Tahoma"/>
              </a:rPr>
              <a:t>и</a:t>
            </a:r>
            <a:r>
              <a:rPr dirty="0" sz="1200" spc="20">
                <a:latin typeface="Tahoma"/>
                <a:cs typeface="Tahoma"/>
              </a:rPr>
              <a:t>к</a:t>
            </a:r>
            <a:r>
              <a:rPr dirty="0" sz="1200" spc="50">
                <a:latin typeface="Tahoma"/>
                <a:cs typeface="Tahoma"/>
              </a:rPr>
              <a:t>ов</a:t>
            </a:r>
            <a:r>
              <a:rPr dirty="0" sz="1200" spc="-70">
                <a:latin typeface="Tahoma"/>
                <a:cs typeface="Tahoma"/>
              </a:rPr>
              <a:t> </a:t>
            </a:r>
            <a:r>
              <a:rPr dirty="0" sz="1200" spc="10">
                <a:latin typeface="Tahoma"/>
                <a:cs typeface="Tahoma"/>
              </a:rPr>
              <a:t>з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70">
                <a:latin typeface="Tahoma"/>
                <a:cs typeface="Tahoma"/>
              </a:rPr>
              <a:t>д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-10">
                <a:latin typeface="Tahoma"/>
                <a:cs typeface="Tahoma"/>
              </a:rPr>
              <a:t>ч</a:t>
            </a:r>
            <a:r>
              <a:rPr dirty="0" sz="1200" spc="-50">
                <a:latin typeface="Tahoma"/>
                <a:cs typeface="Tahoma"/>
              </a:rPr>
              <a:t> </a:t>
            </a:r>
            <a:r>
              <a:rPr dirty="0" sz="1200" spc="70">
                <a:latin typeface="Tahoma"/>
                <a:cs typeface="Tahoma"/>
              </a:rPr>
              <a:t>д</a:t>
            </a:r>
            <a:r>
              <a:rPr dirty="0" sz="1200" spc="15">
                <a:latin typeface="Tahoma"/>
                <a:cs typeface="Tahoma"/>
              </a:rPr>
              <a:t>л</a:t>
            </a:r>
            <a:r>
              <a:rPr dirty="0" sz="1200" spc="-15">
                <a:latin typeface="Tahoma"/>
                <a:cs typeface="Tahoma"/>
              </a:rPr>
              <a:t>я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30">
                <a:latin typeface="Tahoma"/>
                <a:cs typeface="Tahoma"/>
              </a:rPr>
              <a:t>ву</a:t>
            </a:r>
            <a:r>
              <a:rPr dirty="0" sz="1200" spc="15">
                <a:latin typeface="Tahoma"/>
                <a:cs typeface="Tahoma"/>
              </a:rPr>
              <a:t>з</a:t>
            </a:r>
            <a:r>
              <a:rPr dirty="0" sz="1200" spc="50">
                <a:latin typeface="Tahoma"/>
                <a:cs typeface="Tahoma"/>
              </a:rPr>
              <a:t>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7814" y="3501897"/>
            <a:ext cx="3795395" cy="373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ts val="1370"/>
              </a:lnSpc>
              <a:spcBef>
                <a:spcPts val="100"/>
              </a:spcBef>
              <a:buClr>
                <a:srgbClr val="EE975B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75">
                <a:latin typeface="Tahoma"/>
                <a:cs typeface="Tahoma"/>
              </a:rPr>
              <a:t>Создание</a:t>
            </a:r>
            <a:r>
              <a:rPr dirty="0" sz="1200" spc="-55">
                <a:latin typeface="Tahoma"/>
                <a:cs typeface="Tahoma"/>
              </a:rPr>
              <a:t> </a:t>
            </a:r>
            <a:r>
              <a:rPr dirty="0" sz="1200" spc="75">
                <a:latin typeface="Tahoma"/>
                <a:cs typeface="Tahoma"/>
              </a:rPr>
              <a:t>Консорциума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участников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60">
                <a:latin typeface="Tahoma"/>
                <a:cs typeface="Tahoma"/>
              </a:rPr>
              <a:t>программы</a:t>
            </a:r>
            <a:endParaRPr sz="1200">
              <a:latin typeface="Tahoma"/>
              <a:cs typeface="Tahoma"/>
            </a:endParaRPr>
          </a:p>
          <a:p>
            <a:pPr marL="184785">
              <a:lnSpc>
                <a:spcPts val="1370"/>
              </a:lnSpc>
            </a:pPr>
            <a:r>
              <a:rPr dirty="0" sz="1200" spc="40">
                <a:latin typeface="Tahoma"/>
                <a:cs typeface="Tahoma"/>
              </a:rPr>
              <a:t>«Обучение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35">
                <a:latin typeface="Tahoma"/>
                <a:cs typeface="Tahoma"/>
              </a:rPr>
              <a:t>служением»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7814" y="4059377"/>
            <a:ext cx="457327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EE975B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135">
                <a:latin typeface="Tahoma"/>
                <a:cs typeface="Tahoma"/>
              </a:rPr>
              <a:t>О</a:t>
            </a:r>
            <a:r>
              <a:rPr dirty="0" sz="1200" spc="100">
                <a:latin typeface="Tahoma"/>
                <a:cs typeface="Tahoma"/>
              </a:rPr>
              <a:t>б</a:t>
            </a:r>
            <a:r>
              <a:rPr dirty="0" sz="1200" spc="35">
                <a:latin typeface="Tahoma"/>
                <a:cs typeface="Tahoma"/>
              </a:rPr>
              <a:t>уч</a:t>
            </a:r>
            <a:r>
              <a:rPr dirty="0" sz="1200" spc="30">
                <a:latin typeface="Tahoma"/>
                <a:cs typeface="Tahoma"/>
              </a:rPr>
              <a:t>е</a:t>
            </a:r>
            <a:r>
              <a:rPr dirty="0" sz="1200" spc="50">
                <a:latin typeface="Tahoma"/>
                <a:cs typeface="Tahoma"/>
              </a:rPr>
              <a:t>н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65">
                <a:latin typeface="Tahoma"/>
                <a:cs typeface="Tahoma"/>
              </a:rPr>
              <a:t>е</a:t>
            </a:r>
            <a:r>
              <a:rPr dirty="0" sz="1200" spc="-60">
                <a:latin typeface="Tahoma"/>
                <a:cs typeface="Tahoma"/>
              </a:rPr>
              <a:t> </a:t>
            </a:r>
            <a:r>
              <a:rPr dirty="0" sz="1200" spc="50">
                <a:latin typeface="Tahoma"/>
                <a:cs typeface="Tahoma"/>
              </a:rPr>
              <a:t>и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100">
                <a:latin typeface="Tahoma"/>
                <a:cs typeface="Tahoma"/>
              </a:rPr>
              <a:t>р</a:t>
            </a:r>
            <a:r>
              <a:rPr dirty="0" sz="1200" spc="120">
                <a:latin typeface="Tahoma"/>
                <a:cs typeface="Tahoma"/>
              </a:rPr>
              <a:t>а</a:t>
            </a:r>
            <a:r>
              <a:rPr dirty="0" sz="1200" spc="90">
                <a:latin typeface="Tahoma"/>
                <a:cs typeface="Tahoma"/>
              </a:rPr>
              <a:t>б</a:t>
            </a:r>
            <a:r>
              <a:rPr dirty="0" sz="1200" spc="80">
                <a:latin typeface="Tahoma"/>
                <a:cs typeface="Tahoma"/>
              </a:rPr>
              <a:t>о</a:t>
            </a:r>
            <a:r>
              <a:rPr dirty="0" sz="1200" spc="50">
                <a:latin typeface="Tahoma"/>
                <a:cs typeface="Tahoma"/>
              </a:rPr>
              <a:t>та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125">
                <a:latin typeface="Tahoma"/>
                <a:cs typeface="Tahoma"/>
              </a:rPr>
              <a:t>с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25">
                <a:latin typeface="Tahoma"/>
                <a:cs typeface="Tahoma"/>
              </a:rPr>
              <a:t>п</a:t>
            </a:r>
            <a:r>
              <a:rPr dirty="0" sz="1200" spc="120">
                <a:latin typeface="Tahoma"/>
                <a:cs typeface="Tahoma"/>
              </a:rPr>
              <a:t>а</a:t>
            </a:r>
            <a:r>
              <a:rPr dirty="0" sz="1200" spc="100">
                <a:latin typeface="Tahoma"/>
                <a:cs typeface="Tahoma"/>
              </a:rPr>
              <a:t>р</a:t>
            </a:r>
            <a:r>
              <a:rPr dirty="0" sz="1200" spc="60">
                <a:latin typeface="Tahoma"/>
                <a:cs typeface="Tahoma"/>
              </a:rPr>
              <a:t>тнера</a:t>
            </a:r>
            <a:r>
              <a:rPr dirty="0" sz="1200" spc="70">
                <a:latin typeface="Tahoma"/>
                <a:cs typeface="Tahoma"/>
              </a:rPr>
              <a:t>м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-70">
                <a:latin typeface="Tahoma"/>
                <a:cs typeface="Tahoma"/>
              </a:rPr>
              <a:t>,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65">
                <a:latin typeface="Tahoma"/>
                <a:cs typeface="Tahoma"/>
              </a:rPr>
              <a:t>э</a:t>
            </a:r>
            <a:r>
              <a:rPr dirty="0" sz="1200" spc="75">
                <a:latin typeface="Tahoma"/>
                <a:cs typeface="Tahoma"/>
              </a:rPr>
              <a:t>к</a:t>
            </a:r>
            <a:r>
              <a:rPr dirty="0" sz="1200" spc="70">
                <a:latin typeface="Tahoma"/>
                <a:cs typeface="Tahoma"/>
              </a:rPr>
              <a:t>с</a:t>
            </a:r>
            <a:r>
              <a:rPr dirty="0" sz="1200" spc="85">
                <a:latin typeface="Tahoma"/>
                <a:cs typeface="Tahoma"/>
              </a:rPr>
              <a:t>п</a:t>
            </a:r>
            <a:r>
              <a:rPr dirty="0" sz="1200" spc="60">
                <a:latin typeface="Tahoma"/>
                <a:cs typeface="Tahoma"/>
              </a:rPr>
              <a:t>е</a:t>
            </a:r>
            <a:r>
              <a:rPr dirty="0" sz="1200" spc="100">
                <a:latin typeface="Tahoma"/>
                <a:cs typeface="Tahoma"/>
              </a:rPr>
              <a:t>р</a:t>
            </a:r>
            <a:r>
              <a:rPr dirty="0" sz="1200" spc="50">
                <a:latin typeface="Tahoma"/>
                <a:cs typeface="Tahoma"/>
              </a:rPr>
              <a:t>тн</a:t>
            </a:r>
            <a:r>
              <a:rPr dirty="0" sz="1200" spc="45">
                <a:latin typeface="Tahoma"/>
                <a:cs typeface="Tahoma"/>
              </a:rPr>
              <a:t>а</a:t>
            </a:r>
            <a:r>
              <a:rPr dirty="0" sz="1200" spc="-15">
                <a:latin typeface="Tahoma"/>
                <a:cs typeface="Tahoma"/>
              </a:rPr>
              <a:t>я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25">
                <a:latin typeface="Tahoma"/>
                <a:cs typeface="Tahoma"/>
              </a:rPr>
              <a:t>п</a:t>
            </a:r>
            <a:r>
              <a:rPr dirty="0" sz="1200" spc="70">
                <a:latin typeface="Tahoma"/>
                <a:cs typeface="Tahoma"/>
              </a:rPr>
              <a:t>оддержка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7814" y="4453254"/>
            <a:ext cx="4494530" cy="37338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84785" marR="5080" indent="-172720">
              <a:lnSpc>
                <a:spcPts val="1300"/>
              </a:lnSpc>
              <a:spcBef>
                <a:spcPts val="259"/>
              </a:spcBef>
              <a:buClr>
                <a:srgbClr val="EE975B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70">
                <a:latin typeface="Tahoma"/>
                <a:cs typeface="Tahoma"/>
              </a:rPr>
              <a:t>Международная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премия</a:t>
            </a:r>
            <a:r>
              <a:rPr dirty="0" sz="1200" spc="-60">
                <a:latin typeface="Tahoma"/>
                <a:cs typeface="Tahoma"/>
              </a:rPr>
              <a:t> </a:t>
            </a:r>
            <a:r>
              <a:rPr dirty="0" sz="1200" spc="55">
                <a:latin typeface="Tahoma"/>
                <a:cs typeface="Tahoma"/>
              </a:rPr>
              <a:t>#МыВместе</a:t>
            </a:r>
            <a:r>
              <a:rPr dirty="0" sz="1200" spc="-90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и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65">
                <a:latin typeface="Tahoma"/>
                <a:cs typeface="Tahoma"/>
              </a:rPr>
              <a:t>акселерационная </a:t>
            </a:r>
            <a:r>
              <a:rPr dirty="0" sz="1200" spc="-360">
                <a:latin typeface="Tahoma"/>
                <a:cs typeface="Tahoma"/>
              </a:rPr>
              <a:t> </a:t>
            </a:r>
            <a:r>
              <a:rPr dirty="0" sz="1200" spc="75">
                <a:latin typeface="Tahoma"/>
                <a:cs typeface="Tahoma"/>
              </a:rPr>
              <a:t>программа</a:t>
            </a:r>
            <a:r>
              <a:rPr dirty="0" sz="1200" spc="-90">
                <a:latin typeface="Tahoma"/>
                <a:cs typeface="Tahoma"/>
              </a:rPr>
              <a:t> </a:t>
            </a:r>
            <a:r>
              <a:rPr dirty="0" sz="1200" spc="25">
                <a:latin typeface="Tahoma"/>
                <a:cs typeface="Tahoma"/>
              </a:rPr>
              <a:t>для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25">
                <a:latin typeface="Tahoma"/>
                <a:cs typeface="Tahoma"/>
              </a:rPr>
              <a:t>лучших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22466" y="1287271"/>
            <a:ext cx="5034280" cy="26181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65">
                <a:latin typeface="Tahoma"/>
                <a:cs typeface="Tahoma"/>
              </a:rPr>
              <a:t>Аккумуляция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65">
                <a:latin typeface="Tahoma"/>
                <a:cs typeface="Tahoma"/>
              </a:rPr>
              <a:t>региональных</a:t>
            </a:r>
            <a:r>
              <a:rPr dirty="0" sz="1400" spc="-135">
                <a:latin typeface="Tahoma"/>
                <a:cs typeface="Tahoma"/>
              </a:rPr>
              <a:t> </a:t>
            </a:r>
            <a:r>
              <a:rPr dirty="0" sz="1400" spc="75">
                <a:latin typeface="Tahoma"/>
                <a:cs typeface="Tahoma"/>
              </a:rPr>
              <a:t>социальных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заказов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65">
                <a:latin typeface="Tahoma"/>
                <a:cs typeface="Tahoma"/>
              </a:rPr>
              <a:t>и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85">
                <a:latin typeface="Tahoma"/>
                <a:cs typeface="Tahoma"/>
              </a:rPr>
              <a:t>задач </a:t>
            </a:r>
            <a:r>
              <a:rPr dirty="0" sz="1400" spc="-420">
                <a:latin typeface="Tahoma"/>
                <a:cs typeface="Tahoma"/>
              </a:rPr>
              <a:t> </a:t>
            </a:r>
            <a:r>
              <a:rPr dirty="0" sz="1400" spc="100">
                <a:latin typeface="Tahoma"/>
                <a:cs typeface="Tahoma"/>
              </a:rPr>
              <a:t>на </a:t>
            </a:r>
            <a:r>
              <a:rPr dirty="0" sz="1400" spc="75">
                <a:latin typeface="Tahoma"/>
                <a:cs typeface="Tahoma"/>
              </a:rPr>
              <a:t>основе </a:t>
            </a:r>
            <a:r>
              <a:rPr dirty="0" sz="1400" spc="55">
                <a:latin typeface="Tahoma"/>
                <a:cs typeface="Tahoma"/>
              </a:rPr>
              <a:t>приоритетов </a:t>
            </a:r>
            <a:r>
              <a:rPr dirty="0" sz="1400" spc="50">
                <a:latin typeface="Tahoma"/>
                <a:cs typeface="Tahoma"/>
              </a:rPr>
              <a:t>регионов, </a:t>
            </a:r>
            <a:r>
              <a:rPr dirty="0" sz="1400" spc="90">
                <a:latin typeface="Tahoma"/>
                <a:cs typeface="Tahoma"/>
              </a:rPr>
              <a:t>поддержка </a:t>
            </a:r>
            <a:r>
              <a:rPr dirty="0" sz="1400" spc="55">
                <a:latin typeface="Tahoma"/>
                <a:cs typeface="Tahoma"/>
              </a:rPr>
              <a:t>проектов </a:t>
            </a:r>
            <a:r>
              <a:rPr dirty="0" sz="1400" spc="-425">
                <a:latin typeface="Tahoma"/>
                <a:cs typeface="Tahoma"/>
              </a:rPr>
              <a:t> </a:t>
            </a:r>
            <a:r>
              <a:rPr dirty="0" sz="1400" spc="100">
                <a:latin typeface="Tahoma"/>
                <a:cs typeface="Tahoma"/>
              </a:rPr>
              <a:t>на</a:t>
            </a:r>
            <a:r>
              <a:rPr dirty="0" sz="1400" spc="-120">
                <a:latin typeface="Tahoma"/>
                <a:cs typeface="Tahoma"/>
              </a:rPr>
              <a:t> </a:t>
            </a:r>
            <a:r>
              <a:rPr dirty="0" sz="1400" spc="60">
                <a:latin typeface="Tahoma"/>
                <a:cs typeface="Tahoma"/>
              </a:rPr>
              <a:t>рег</a:t>
            </a:r>
            <a:r>
              <a:rPr dirty="0" sz="1400" spc="65">
                <a:latin typeface="Tahoma"/>
                <a:cs typeface="Tahoma"/>
              </a:rPr>
              <a:t>и</a:t>
            </a:r>
            <a:r>
              <a:rPr dirty="0" sz="1400" spc="70">
                <a:latin typeface="Tahoma"/>
                <a:cs typeface="Tahoma"/>
              </a:rPr>
              <a:t>ональ</a:t>
            </a:r>
            <a:r>
              <a:rPr dirty="0" sz="1400" spc="75">
                <a:latin typeface="Tahoma"/>
                <a:cs typeface="Tahoma"/>
              </a:rPr>
              <a:t>ном</a:t>
            </a:r>
            <a:r>
              <a:rPr dirty="0" sz="1400" spc="-145">
                <a:latin typeface="Tahoma"/>
                <a:cs typeface="Tahoma"/>
              </a:rPr>
              <a:t> </a:t>
            </a:r>
            <a:r>
              <a:rPr dirty="0" sz="1400" spc="85">
                <a:latin typeface="Tahoma"/>
                <a:cs typeface="Tahoma"/>
              </a:rPr>
              <a:t>ур</a:t>
            </a:r>
            <a:r>
              <a:rPr dirty="0" sz="1400" spc="85">
                <a:latin typeface="Tahoma"/>
                <a:cs typeface="Tahoma"/>
              </a:rPr>
              <a:t>о</a:t>
            </a:r>
            <a:r>
              <a:rPr dirty="0" sz="1400" spc="50">
                <a:latin typeface="Tahoma"/>
                <a:cs typeface="Tahoma"/>
              </a:rPr>
              <a:t>в</a:t>
            </a:r>
            <a:r>
              <a:rPr dirty="0" sz="1400" spc="40">
                <a:latin typeface="Tahoma"/>
                <a:cs typeface="Tahoma"/>
              </a:rPr>
              <a:t>н</a:t>
            </a:r>
            <a:r>
              <a:rPr dirty="0" sz="1400" spc="75">
                <a:latin typeface="Tahoma"/>
                <a:cs typeface="Tahoma"/>
              </a:rPr>
              <a:t>е</a:t>
            </a:r>
            <a:endParaRPr sz="1400">
              <a:latin typeface="Tahoma"/>
              <a:cs typeface="Tahoma"/>
            </a:endParaRPr>
          </a:p>
          <a:p>
            <a:pPr algn="just" marL="184785" marR="273050" indent="-172720">
              <a:lnSpc>
                <a:spcPct val="90100"/>
              </a:lnSpc>
              <a:spcBef>
                <a:spcPts val="1295"/>
              </a:spcBef>
              <a:buClr>
                <a:srgbClr val="EE975B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135">
                <a:latin typeface="Tahoma"/>
                <a:cs typeface="Tahoma"/>
              </a:rPr>
              <a:t>М</a:t>
            </a:r>
            <a:r>
              <a:rPr dirty="0" sz="1200" spc="40">
                <a:latin typeface="Tahoma"/>
                <a:cs typeface="Tahoma"/>
              </a:rPr>
              <a:t>е</a:t>
            </a:r>
            <a:r>
              <a:rPr dirty="0" sz="1200" spc="50">
                <a:latin typeface="Tahoma"/>
                <a:cs typeface="Tahoma"/>
              </a:rPr>
              <a:t>ж</a:t>
            </a:r>
            <a:r>
              <a:rPr dirty="0" sz="1200" spc="40">
                <a:latin typeface="Tahoma"/>
                <a:cs typeface="Tahoma"/>
              </a:rPr>
              <a:t>в</a:t>
            </a:r>
            <a:r>
              <a:rPr dirty="0" sz="1200" spc="35">
                <a:latin typeface="Tahoma"/>
                <a:cs typeface="Tahoma"/>
              </a:rPr>
              <a:t>е</a:t>
            </a:r>
            <a:r>
              <a:rPr dirty="0" sz="1200" spc="70">
                <a:latin typeface="Tahoma"/>
                <a:cs typeface="Tahoma"/>
              </a:rPr>
              <a:t>д</a:t>
            </a:r>
            <a:r>
              <a:rPr dirty="0" sz="1200" spc="85">
                <a:latin typeface="Tahoma"/>
                <a:cs typeface="Tahoma"/>
              </a:rPr>
              <a:t>омс</a:t>
            </a:r>
            <a:r>
              <a:rPr dirty="0" sz="1200" spc="15">
                <a:latin typeface="Tahoma"/>
                <a:cs typeface="Tahoma"/>
              </a:rPr>
              <a:t>тв</a:t>
            </a:r>
            <a:r>
              <a:rPr dirty="0" sz="1200" spc="10">
                <a:latin typeface="Tahoma"/>
                <a:cs typeface="Tahoma"/>
              </a:rPr>
              <a:t>е</a:t>
            </a:r>
            <a:r>
              <a:rPr dirty="0" sz="1200" spc="50">
                <a:latin typeface="Tahoma"/>
                <a:cs typeface="Tahoma"/>
              </a:rPr>
              <a:t>нн</a:t>
            </a:r>
            <a:r>
              <a:rPr dirty="0" sz="1200" spc="35">
                <a:latin typeface="Tahoma"/>
                <a:cs typeface="Tahoma"/>
              </a:rPr>
              <a:t>ые</a:t>
            </a:r>
            <a:r>
              <a:rPr dirty="0" sz="1200" spc="-90">
                <a:latin typeface="Tahoma"/>
                <a:cs typeface="Tahoma"/>
              </a:rPr>
              <a:t> </a:t>
            </a:r>
            <a:r>
              <a:rPr dirty="0" sz="1200" spc="125">
                <a:latin typeface="Tahoma"/>
                <a:cs typeface="Tahoma"/>
              </a:rPr>
              <a:t>с</a:t>
            </a:r>
            <a:r>
              <a:rPr dirty="0" sz="1200" spc="55">
                <a:latin typeface="Tahoma"/>
                <a:cs typeface="Tahoma"/>
              </a:rPr>
              <a:t>ов</a:t>
            </a:r>
            <a:r>
              <a:rPr dirty="0" sz="1200" spc="50">
                <a:latin typeface="Tahoma"/>
                <a:cs typeface="Tahoma"/>
              </a:rPr>
              <a:t>е</a:t>
            </a:r>
            <a:r>
              <a:rPr dirty="0" sz="1200" spc="20">
                <a:latin typeface="Tahoma"/>
                <a:cs typeface="Tahoma"/>
              </a:rPr>
              <a:t>тов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55">
                <a:latin typeface="Tahoma"/>
                <a:cs typeface="Tahoma"/>
              </a:rPr>
              <a:t>н</a:t>
            </a:r>
            <a:r>
              <a:rPr dirty="0" sz="1200" spc="130">
                <a:latin typeface="Tahoma"/>
                <a:cs typeface="Tahoma"/>
              </a:rPr>
              <a:t>а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75">
                <a:latin typeface="Tahoma"/>
                <a:cs typeface="Tahoma"/>
              </a:rPr>
              <a:t>ур</a:t>
            </a:r>
            <a:r>
              <a:rPr dirty="0" sz="1200" spc="50">
                <a:latin typeface="Tahoma"/>
                <a:cs typeface="Tahoma"/>
              </a:rPr>
              <a:t>овн</a:t>
            </a:r>
            <a:r>
              <a:rPr dirty="0" sz="1200" spc="65">
                <a:latin typeface="Tahoma"/>
                <a:cs typeface="Tahoma"/>
              </a:rPr>
              <a:t>е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100">
                <a:latin typeface="Tahoma"/>
                <a:cs typeface="Tahoma"/>
              </a:rPr>
              <a:t>р</a:t>
            </a:r>
            <a:r>
              <a:rPr dirty="0" sz="1200" spc="25">
                <a:latin typeface="Tahoma"/>
                <a:cs typeface="Tahoma"/>
              </a:rPr>
              <a:t>ег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65">
                <a:latin typeface="Tahoma"/>
                <a:cs typeface="Tahoma"/>
              </a:rPr>
              <a:t>он</a:t>
            </a:r>
            <a:r>
              <a:rPr dirty="0" sz="1200" spc="50">
                <a:latin typeface="Tahoma"/>
                <a:cs typeface="Tahoma"/>
              </a:rPr>
              <a:t>ов</a:t>
            </a:r>
            <a:r>
              <a:rPr dirty="0" sz="1200" spc="-70">
                <a:latin typeface="Tahoma"/>
                <a:cs typeface="Tahoma"/>
              </a:rPr>
              <a:t> </a:t>
            </a:r>
            <a:r>
              <a:rPr dirty="0" sz="1200" spc="125">
                <a:latin typeface="Tahoma"/>
                <a:cs typeface="Tahoma"/>
              </a:rPr>
              <a:t>с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50">
                <a:latin typeface="Tahoma"/>
                <a:cs typeface="Tahoma"/>
              </a:rPr>
              <a:t>участ</a:t>
            </a:r>
            <a:r>
              <a:rPr dirty="0" sz="1200" spc="50">
                <a:latin typeface="Tahoma"/>
                <a:cs typeface="Tahoma"/>
              </a:rPr>
              <a:t>и</a:t>
            </a:r>
            <a:r>
              <a:rPr dirty="0" sz="1200" spc="45">
                <a:latin typeface="Tahoma"/>
                <a:cs typeface="Tahoma"/>
              </a:rPr>
              <a:t>ем  </a:t>
            </a:r>
            <a:r>
              <a:rPr dirty="0" sz="1200" spc="60">
                <a:latin typeface="Tahoma"/>
                <a:cs typeface="Tahoma"/>
              </a:rPr>
              <a:t>Общественной </a:t>
            </a:r>
            <a:r>
              <a:rPr dirty="0" sz="1200" spc="25">
                <a:latin typeface="Tahoma"/>
                <a:cs typeface="Tahoma"/>
              </a:rPr>
              <a:t>палаты, </a:t>
            </a:r>
            <a:r>
              <a:rPr dirty="0" sz="1200" spc="50">
                <a:latin typeface="Tahoma"/>
                <a:cs typeface="Tahoma"/>
              </a:rPr>
              <a:t>представителей </a:t>
            </a:r>
            <a:r>
              <a:rPr dirty="0" sz="1200" spc="40">
                <a:latin typeface="Tahoma"/>
                <a:cs typeface="Tahoma"/>
              </a:rPr>
              <a:t>федеральных </a:t>
            </a:r>
            <a:r>
              <a:rPr dirty="0" sz="1200" spc="50">
                <a:latin typeface="Tahoma"/>
                <a:cs typeface="Tahoma"/>
              </a:rPr>
              <a:t>сетей </a:t>
            </a:r>
            <a:r>
              <a:rPr dirty="0" sz="1200" spc="-365">
                <a:latin typeface="Tahoma"/>
                <a:cs typeface="Tahoma"/>
              </a:rPr>
              <a:t> </a:t>
            </a:r>
            <a:r>
              <a:rPr dirty="0" sz="1200" spc="75">
                <a:latin typeface="Tahoma"/>
                <a:cs typeface="Tahoma"/>
              </a:rPr>
              <a:t>Д</a:t>
            </a:r>
            <a:r>
              <a:rPr dirty="0" sz="1200" spc="40">
                <a:latin typeface="Tahoma"/>
                <a:cs typeface="Tahoma"/>
              </a:rPr>
              <a:t>е</a:t>
            </a:r>
            <a:r>
              <a:rPr dirty="0" sz="1200" spc="35">
                <a:latin typeface="Tahoma"/>
                <a:cs typeface="Tahoma"/>
              </a:rPr>
              <a:t>л</a:t>
            </a:r>
            <a:r>
              <a:rPr dirty="0" sz="1200" spc="55">
                <a:latin typeface="Tahoma"/>
                <a:cs typeface="Tahoma"/>
              </a:rPr>
              <a:t>овой</a:t>
            </a:r>
            <a:r>
              <a:rPr dirty="0" sz="1200" spc="-60">
                <a:latin typeface="Tahoma"/>
                <a:cs typeface="Tahoma"/>
              </a:rPr>
              <a:t> </a:t>
            </a:r>
            <a:r>
              <a:rPr dirty="0" sz="1200" spc="30">
                <a:latin typeface="Tahoma"/>
                <a:cs typeface="Tahoma"/>
              </a:rPr>
              <a:t>Р</a:t>
            </a:r>
            <a:r>
              <a:rPr dirty="0" sz="1200" spc="100">
                <a:latin typeface="Tahoma"/>
                <a:cs typeface="Tahoma"/>
              </a:rPr>
              <a:t>ос</a:t>
            </a:r>
            <a:r>
              <a:rPr dirty="0" sz="1200" spc="125">
                <a:latin typeface="Tahoma"/>
                <a:cs typeface="Tahoma"/>
              </a:rPr>
              <a:t>с</a:t>
            </a:r>
            <a:r>
              <a:rPr dirty="0" sz="1200" spc="40">
                <a:latin typeface="Tahoma"/>
                <a:cs typeface="Tahoma"/>
              </a:rPr>
              <a:t>ии</a:t>
            </a:r>
            <a:r>
              <a:rPr dirty="0" sz="1200" spc="-70">
                <a:latin typeface="Tahoma"/>
                <a:cs typeface="Tahoma"/>
              </a:rPr>
              <a:t>,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60">
                <a:latin typeface="Tahoma"/>
                <a:cs typeface="Tahoma"/>
              </a:rPr>
              <a:t>Аг</a:t>
            </a:r>
            <a:r>
              <a:rPr dirty="0" sz="1200" spc="55">
                <a:latin typeface="Tahoma"/>
                <a:cs typeface="Tahoma"/>
              </a:rPr>
              <a:t>ен</a:t>
            </a:r>
            <a:r>
              <a:rPr dirty="0" sz="1200" spc="40">
                <a:latin typeface="Tahoma"/>
                <a:cs typeface="Tahoma"/>
              </a:rPr>
              <a:t>тства</a:t>
            </a:r>
            <a:r>
              <a:rPr dirty="0" sz="1200" spc="-95">
                <a:latin typeface="Tahoma"/>
                <a:cs typeface="Tahoma"/>
              </a:rPr>
              <a:t> </a:t>
            </a:r>
            <a:r>
              <a:rPr dirty="0" sz="1200" spc="125">
                <a:latin typeface="Tahoma"/>
                <a:cs typeface="Tahoma"/>
              </a:rPr>
              <a:t>с</a:t>
            </a:r>
            <a:r>
              <a:rPr dirty="0" sz="1200" spc="30">
                <a:latin typeface="Tahoma"/>
                <a:cs typeface="Tahoma"/>
              </a:rPr>
              <a:t>тр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15">
                <a:latin typeface="Tahoma"/>
                <a:cs typeface="Tahoma"/>
              </a:rPr>
              <a:t>т</a:t>
            </a:r>
            <a:r>
              <a:rPr dirty="0" sz="1200" spc="10">
                <a:latin typeface="Tahoma"/>
                <a:cs typeface="Tahoma"/>
              </a:rPr>
              <a:t>е</a:t>
            </a:r>
            <a:r>
              <a:rPr dirty="0" sz="1200" spc="-15">
                <a:latin typeface="Tahoma"/>
                <a:cs typeface="Tahoma"/>
              </a:rPr>
              <a:t>г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-10">
                <a:latin typeface="Tahoma"/>
                <a:cs typeface="Tahoma"/>
              </a:rPr>
              <a:t>ч</a:t>
            </a:r>
            <a:r>
              <a:rPr dirty="0" sz="1200" spc="70">
                <a:latin typeface="Tahoma"/>
                <a:cs typeface="Tahoma"/>
              </a:rPr>
              <a:t>ес</a:t>
            </a:r>
            <a:r>
              <a:rPr dirty="0" sz="1200" spc="75">
                <a:latin typeface="Tahoma"/>
                <a:cs typeface="Tahoma"/>
              </a:rPr>
              <a:t>к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25">
                <a:latin typeface="Tahoma"/>
                <a:cs typeface="Tahoma"/>
              </a:rPr>
              <a:t>х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50">
                <a:latin typeface="Tahoma"/>
                <a:cs typeface="Tahoma"/>
              </a:rPr>
              <a:t>н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50">
                <a:latin typeface="Tahoma"/>
                <a:cs typeface="Tahoma"/>
              </a:rPr>
              <a:t>ц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5">
                <a:latin typeface="Tahoma"/>
                <a:cs typeface="Tahoma"/>
              </a:rPr>
              <a:t>т</a:t>
            </a:r>
            <a:r>
              <a:rPr dirty="0" sz="1200" spc="-5">
                <a:latin typeface="Tahoma"/>
                <a:cs typeface="Tahoma"/>
              </a:rPr>
              <a:t>и</a:t>
            </a:r>
            <a:r>
              <a:rPr dirty="0" sz="1200" spc="-25">
                <a:latin typeface="Tahoma"/>
                <a:cs typeface="Tahoma"/>
              </a:rPr>
              <a:t>в,</a:t>
            </a:r>
            <a:r>
              <a:rPr dirty="0" sz="1200" spc="-65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и</a:t>
            </a:r>
            <a:r>
              <a:rPr dirty="0" sz="1200" spc="-70">
                <a:latin typeface="Tahoma"/>
                <a:cs typeface="Tahoma"/>
              </a:rPr>
              <a:t> </a:t>
            </a:r>
            <a:r>
              <a:rPr dirty="0" sz="1200" spc="70">
                <a:latin typeface="Tahoma"/>
                <a:cs typeface="Tahoma"/>
              </a:rPr>
              <a:t>д</a:t>
            </a:r>
            <a:r>
              <a:rPr dirty="0" sz="1200" spc="95">
                <a:latin typeface="Tahoma"/>
                <a:cs typeface="Tahoma"/>
              </a:rPr>
              <a:t>р</a:t>
            </a:r>
            <a:r>
              <a:rPr dirty="0" sz="1200" spc="-75">
                <a:latin typeface="Tahoma"/>
                <a:cs typeface="Tahoma"/>
              </a:rPr>
              <a:t>.  </a:t>
            </a:r>
            <a:r>
              <a:rPr dirty="0" sz="1200" spc="25">
                <a:latin typeface="Tahoma"/>
                <a:cs typeface="Tahoma"/>
              </a:rPr>
              <a:t>для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50">
                <a:latin typeface="Tahoma"/>
                <a:cs typeface="Tahoma"/>
              </a:rPr>
              <a:t>формирования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40">
                <a:latin typeface="Tahoma"/>
                <a:cs typeface="Tahoma"/>
              </a:rPr>
              <a:t>перечня</a:t>
            </a:r>
            <a:r>
              <a:rPr dirty="0" sz="1200" spc="-70">
                <a:latin typeface="Tahoma"/>
                <a:cs typeface="Tahoma"/>
              </a:rPr>
              <a:t> </a:t>
            </a:r>
            <a:r>
              <a:rPr dirty="0" sz="1200" spc="5">
                <a:latin typeface="Tahoma"/>
                <a:cs typeface="Tahoma"/>
              </a:rPr>
              <a:t>«ключевых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региональных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30">
                <a:latin typeface="Tahoma"/>
                <a:cs typeface="Tahoma"/>
              </a:rPr>
              <a:t>задач»</a:t>
            </a:r>
            <a:endParaRPr sz="1200">
              <a:latin typeface="Tahoma"/>
              <a:cs typeface="Tahoma"/>
            </a:endParaRPr>
          </a:p>
          <a:p>
            <a:pPr marL="184785" marR="501015" indent="-172720">
              <a:lnSpc>
                <a:spcPts val="1300"/>
              </a:lnSpc>
              <a:spcBef>
                <a:spcPts val="1215"/>
              </a:spcBef>
              <a:buClr>
                <a:srgbClr val="EE975B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50">
                <a:latin typeface="Tahoma"/>
                <a:cs typeface="Tahoma"/>
              </a:rPr>
              <a:t>Агрегация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и</a:t>
            </a:r>
            <a:r>
              <a:rPr dirty="0" sz="1200" spc="-70">
                <a:latin typeface="Tahoma"/>
                <a:cs typeface="Tahoma"/>
              </a:rPr>
              <a:t> </a:t>
            </a:r>
            <a:r>
              <a:rPr dirty="0" sz="1200" spc="65">
                <a:latin typeface="Tahoma"/>
                <a:cs typeface="Tahoma"/>
              </a:rPr>
              <a:t>отбор</a:t>
            </a:r>
            <a:r>
              <a:rPr dirty="0" sz="1200" spc="-60">
                <a:latin typeface="Tahoma"/>
                <a:cs typeface="Tahoma"/>
              </a:rPr>
              <a:t> </a:t>
            </a:r>
            <a:r>
              <a:rPr dirty="0" sz="1200" spc="50">
                <a:latin typeface="Tahoma"/>
                <a:cs typeface="Tahoma"/>
              </a:rPr>
              <a:t>социальных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55">
                <a:latin typeface="Tahoma"/>
                <a:cs typeface="Tahoma"/>
              </a:rPr>
              <a:t>заказов</a:t>
            </a:r>
            <a:r>
              <a:rPr dirty="0" sz="1200" spc="-40">
                <a:latin typeface="Tahoma"/>
                <a:cs typeface="Tahoma"/>
              </a:rPr>
              <a:t> </a:t>
            </a:r>
            <a:r>
              <a:rPr dirty="0" sz="1200" spc="20">
                <a:latin typeface="Tahoma"/>
                <a:cs typeface="Tahoma"/>
              </a:rPr>
              <a:t>от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105">
                <a:latin typeface="Tahoma"/>
                <a:cs typeface="Tahoma"/>
              </a:rPr>
              <a:t>НКО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и</a:t>
            </a:r>
            <a:r>
              <a:rPr dirty="0" sz="1200" spc="-70">
                <a:latin typeface="Tahoma"/>
                <a:cs typeface="Tahoma"/>
              </a:rPr>
              <a:t> </a:t>
            </a:r>
            <a:r>
              <a:rPr dirty="0" sz="1200" spc="40">
                <a:latin typeface="Tahoma"/>
                <a:cs typeface="Tahoma"/>
              </a:rPr>
              <a:t>местных </a:t>
            </a:r>
            <a:r>
              <a:rPr dirty="0" sz="1200" spc="-360">
                <a:latin typeface="Tahoma"/>
                <a:cs typeface="Tahoma"/>
              </a:rPr>
              <a:t> </a:t>
            </a:r>
            <a:r>
              <a:rPr dirty="0" sz="1200" spc="65">
                <a:latin typeface="Tahoma"/>
                <a:cs typeface="Tahoma"/>
              </a:rPr>
              <a:t>сообществ</a:t>
            </a:r>
            <a:r>
              <a:rPr dirty="0" sz="1200" spc="-70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через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65">
                <a:latin typeface="Tahoma"/>
                <a:cs typeface="Tahoma"/>
              </a:rPr>
              <a:t>Ресурсные</a:t>
            </a:r>
            <a:r>
              <a:rPr dirty="0" sz="1200" spc="-95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Центры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55">
                <a:latin typeface="Tahoma"/>
                <a:cs typeface="Tahoma"/>
              </a:rPr>
              <a:t>добровольчества</a:t>
            </a:r>
            <a:endParaRPr sz="1200">
              <a:latin typeface="Tahoma"/>
              <a:cs typeface="Tahoma"/>
            </a:endParaRPr>
          </a:p>
          <a:p>
            <a:pPr marL="184785">
              <a:lnSpc>
                <a:spcPts val="1270"/>
              </a:lnSpc>
            </a:pPr>
            <a:r>
              <a:rPr dirty="0" sz="1200" spc="45">
                <a:latin typeface="Tahoma"/>
                <a:cs typeface="Tahoma"/>
              </a:rPr>
              <a:t>и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75">
                <a:latin typeface="Tahoma"/>
                <a:cs typeface="Tahoma"/>
              </a:rPr>
              <a:t>Д</a:t>
            </a:r>
            <a:r>
              <a:rPr dirty="0" sz="1200" spc="90">
                <a:latin typeface="Tahoma"/>
                <a:cs typeface="Tahoma"/>
              </a:rPr>
              <a:t>обр</a:t>
            </a:r>
            <a:r>
              <a:rPr dirty="0" sz="1200" spc="5">
                <a:latin typeface="Tahoma"/>
                <a:cs typeface="Tahoma"/>
              </a:rPr>
              <a:t>о</a:t>
            </a:r>
            <a:r>
              <a:rPr dirty="0" sz="1200" spc="-5">
                <a:latin typeface="Tahoma"/>
                <a:cs typeface="Tahoma"/>
              </a:rPr>
              <a:t>.</a:t>
            </a:r>
            <a:r>
              <a:rPr dirty="0" sz="1200" spc="65">
                <a:latin typeface="Tahoma"/>
                <a:cs typeface="Tahoma"/>
              </a:rPr>
              <a:t>Цен</a:t>
            </a:r>
            <a:r>
              <a:rPr dirty="0" sz="1200" spc="30">
                <a:latin typeface="Tahoma"/>
                <a:cs typeface="Tahoma"/>
              </a:rPr>
              <a:t>тр</a:t>
            </a:r>
            <a:r>
              <a:rPr dirty="0" sz="1200" spc="50">
                <a:latin typeface="Tahoma"/>
                <a:cs typeface="Tahoma"/>
              </a:rPr>
              <a:t>ов</a:t>
            </a:r>
            <a:endParaRPr sz="1200">
              <a:latin typeface="Tahoma"/>
              <a:cs typeface="Tahoma"/>
            </a:endParaRPr>
          </a:p>
          <a:p>
            <a:pPr marL="184785" marR="1502410" indent="-172720">
              <a:lnSpc>
                <a:spcPts val="1300"/>
              </a:lnSpc>
              <a:spcBef>
                <a:spcPts val="1215"/>
              </a:spcBef>
              <a:buClr>
                <a:srgbClr val="EE975B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185">
                <a:latin typeface="Tahoma"/>
                <a:cs typeface="Tahoma"/>
              </a:rPr>
              <a:t>Э</a:t>
            </a:r>
            <a:r>
              <a:rPr dirty="0" sz="1200" spc="20">
                <a:latin typeface="Tahoma"/>
                <a:cs typeface="Tahoma"/>
              </a:rPr>
              <a:t>к</a:t>
            </a:r>
            <a:r>
              <a:rPr dirty="0" sz="1200" spc="125">
                <a:latin typeface="Tahoma"/>
                <a:cs typeface="Tahoma"/>
              </a:rPr>
              <a:t>с</a:t>
            </a:r>
            <a:r>
              <a:rPr dirty="0" sz="1200" spc="30">
                <a:latin typeface="Tahoma"/>
                <a:cs typeface="Tahoma"/>
              </a:rPr>
              <a:t>п</a:t>
            </a:r>
            <a:r>
              <a:rPr dirty="0" sz="1200" spc="80">
                <a:latin typeface="Tahoma"/>
                <a:cs typeface="Tahoma"/>
              </a:rPr>
              <a:t>ер</a:t>
            </a:r>
            <a:r>
              <a:rPr dirty="0" sz="1200" spc="5">
                <a:latin typeface="Tahoma"/>
                <a:cs typeface="Tahoma"/>
              </a:rPr>
              <a:t>т</a:t>
            </a:r>
            <a:r>
              <a:rPr dirty="0" sz="1200" spc="-5">
                <a:latin typeface="Tahoma"/>
                <a:cs typeface="Tahoma"/>
              </a:rPr>
              <a:t>и</a:t>
            </a:r>
            <a:r>
              <a:rPr dirty="0" sz="1200" spc="10">
                <a:latin typeface="Tahoma"/>
                <a:cs typeface="Tahoma"/>
              </a:rPr>
              <a:t>з</a:t>
            </a:r>
            <a:r>
              <a:rPr dirty="0" sz="1200" spc="130">
                <a:latin typeface="Tahoma"/>
                <a:cs typeface="Tahoma"/>
              </a:rPr>
              <a:t>а</a:t>
            </a:r>
            <a:r>
              <a:rPr dirty="0" sz="1200" spc="-95">
                <a:latin typeface="Tahoma"/>
                <a:cs typeface="Tahoma"/>
              </a:rPr>
              <a:t> </a:t>
            </a:r>
            <a:r>
              <a:rPr dirty="0" sz="1200" spc="95">
                <a:latin typeface="Tahoma"/>
                <a:cs typeface="Tahoma"/>
              </a:rPr>
              <a:t>р</a:t>
            </a:r>
            <a:r>
              <a:rPr dirty="0" sz="1200" spc="40">
                <a:latin typeface="Tahoma"/>
                <a:cs typeface="Tahoma"/>
              </a:rPr>
              <a:t>е</a:t>
            </a:r>
            <a:r>
              <a:rPr dirty="0" sz="1200" spc="55">
                <a:latin typeface="Tahoma"/>
                <a:cs typeface="Tahoma"/>
              </a:rPr>
              <a:t>ш</a:t>
            </a:r>
            <a:r>
              <a:rPr dirty="0" sz="1200" spc="55">
                <a:latin typeface="Tahoma"/>
                <a:cs typeface="Tahoma"/>
              </a:rPr>
              <a:t>ен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45">
                <a:latin typeface="Tahoma"/>
                <a:cs typeface="Tahoma"/>
              </a:rPr>
              <a:t>й</a:t>
            </a:r>
            <a:r>
              <a:rPr dirty="0" sz="1200" spc="-70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и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30">
                <a:latin typeface="Tahoma"/>
                <a:cs typeface="Tahoma"/>
              </a:rPr>
              <a:t>п</a:t>
            </a:r>
            <a:r>
              <a:rPr dirty="0" sz="1200" spc="75">
                <a:latin typeface="Tahoma"/>
                <a:cs typeface="Tahoma"/>
              </a:rPr>
              <a:t>од</a:t>
            </a:r>
            <a:r>
              <a:rPr dirty="0" sz="1200" spc="70">
                <a:latin typeface="Tahoma"/>
                <a:cs typeface="Tahoma"/>
              </a:rPr>
              <a:t>д</a:t>
            </a:r>
            <a:r>
              <a:rPr dirty="0" sz="1200" spc="80">
                <a:latin typeface="Tahoma"/>
                <a:cs typeface="Tahoma"/>
              </a:rPr>
              <a:t>ер</a:t>
            </a:r>
            <a:r>
              <a:rPr dirty="0" sz="1200" spc="35">
                <a:latin typeface="Tahoma"/>
                <a:cs typeface="Tahoma"/>
              </a:rPr>
              <a:t>ж</a:t>
            </a:r>
            <a:r>
              <a:rPr dirty="0" sz="1200" spc="20">
                <a:latin typeface="Tahoma"/>
                <a:cs typeface="Tahoma"/>
              </a:rPr>
              <a:t>к</a:t>
            </a:r>
            <a:r>
              <a:rPr dirty="0" sz="1200" spc="130">
                <a:latin typeface="Tahoma"/>
                <a:cs typeface="Tahoma"/>
              </a:rPr>
              <a:t>а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30">
                <a:latin typeface="Tahoma"/>
                <a:cs typeface="Tahoma"/>
              </a:rPr>
              <a:t>п</a:t>
            </a:r>
            <a:r>
              <a:rPr dirty="0" sz="1200" spc="95">
                <a:latin typeface="Tahoma"/>
                <a:cs typeface="Tahoma"/>
              </a:rPr>
              <a:t>р</a:t>
            </a:r>
            <a:r>
              <a:rPr dirty="0" sz="1200" spc="55">
                <a:latin typeface="Tahoma"/>
                <a:cs typeface="Tahoma"/>
              </a:rPr>
              <a:t>оек</a:t>
            </a:r>
            <a:r>
              <a:rPr dirty="0" sz="1200" spc="15">
                <a:latin typeface="Tahoma"/>
                <a:cs typeface="Tahoma"/>
              </a:rPr>
              <a:t>тов  </a:t>
            </a:r>
            <a:r>
              <a:rPr dirty="0" sz="1200" spc="90">
                <a:latin typeface="Tahoma"/>
                <a:cs typeface="Tahoma"/>
              </a:rPr>
              <a:t>на</a:t>
            </a:r>
            <a:r>
              <a:rPr dirty="0" sz="1200" spc="-90">
                <a:latin typeface="Tahoma"/>
                <a:cs typeface="Tahoma"/>
              </a:rPr>
              <a:t> </a:t>
            </a:r>
            <a:r>
              <a:rPr dirty="0" sz="1200" spc="60">
                <a:latin typeface="Tahoma"/>
                <a:cs typeface="Tahoma"/>
              </a:rPr>
              <a:t>уровне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60">
                <a:latin typeface="Tahoma"/>
                <a:cs typeface="Tahoma"/>
              </a:rPr>
              <a:t>губернаторов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22466" y="4777150"/>
            <a:ext cx="4683125" cy="1478280"/>
          </a:xfrm>
          <a:prstGeom prst="rect">
            <a:avLst/>
          </a:prstGeom>
        </p:spPr>
        <p:txBody>
          <a:bodyPr wrap="square" lIns="0" tIns="1219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400" spc="90">
                <a:latin typeface="Tahoma"/>
                <a:cs typeface="Tahoma"/>
              </a:rPr>
              <a:t>Раб</a:t>
            </a:r>
            <a:r>
              <a:rPr dirty="0" sz="1400" spc="80">
                <a:latin typeface="Tahoma"/>
                <a:cs typeface="Tahoma"/>
              </a:rPr>
              <a:t>о</a:t>
            </a:r>
            <a:r>
              <a:rPr dirty="0" sz="1400" spc="60">
                <a:latin typeface="Tahoma"/>
                <a:cs typeface="Tahoma"/>
              </a:rPr>
              <a:t>та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140">
                <a:latin typeface="Tahoma"/>
                <a:cs typeface="Tahoma"/>
              </a:rPr>
              <a:t>с</a:t>
            </a:r>
            <a:r>
              <a:rPr dirty="0" sz="1400" spc="-114">
                <a:latin typeface="Tahoma"/>
                <a:cs typeface="Tahoma"/>
              </a:rPr>
              <a:t> </a:t>
            </a:r>
            <a:r>
              <a:rPr dirty="0" sz="1400" spc="95">
                <a:latin typeface="Tahoma"/>
                <a:cs typeface="Tahoma"/>
              </a:rPr>
              <a:t>соо</a:t>
            </a:r>
            <a:r>
              <a:rPr dirty="0" sz="1400" spc="95">
                <a:latin typeface="Tahoma"/>
                <a:cs typeface="Tahoma"/>
              </a:rPr>
              <a:t>б</a:t>
            </a:r>
            <a:r>
              <a:rPr dirty="0" sz="1400" spc="70">
                <a:latin typeface="Tahoma"/>
                <a:cs typeface="Tahoma"/>
              </a:rPr>
              <a:t>щест</a:t>
            </a:r>
            <a:r>
              <a:rPr dirty="0" sz="1400" spc="55">
                <a:latin typeface="Tahoma"/>
                <a:cs typeface="Tahoma"/>
              </a:rPr>
              <a:t>в</a:t>
            </a:r>
            <a:r>
              <a:rPr dirty="0" sz="1400" spc="80">
                <a:latin typeface="Tahoma"/>
                <a:cs typeface="Tahoma"/>
              </a:rPr>
              <a:t>ом</a:t>
            </a:r>
            <a:r>
              <a:rPr dirty="0" sz="1400" spc="-130">
                <a:latin typeface="Tahoma"/>
                <a:cs typeface="Tahoma"/>
              </a:rPr>
              <a:t> </a:t>
            </a:r>
            <a:r>
              <a:rPr dirty="0" sz="1400" spc="70">
                <a:latin typeface="Tahoma"/>
                <a:cs typeface="Tahoma"/>
              </a:rPr>
              <a:t>и</a:t>
            </a:r>
            <a:r>
              <a:rPr dirty="0" sz="1400" spc="-125">
                <a:latin typeface="Tahoma"/>
                <a:cs typeface="Tahoma"/>
              </a:rPr>
              <a:t> </a:t>
            </a:r>
            <a:r>
              <a:rPr dirty="0" sz="1400" spc="25">
                <a:latin typeface="Tahoma"/>
                <a:cs typeface="Tahoma"/>
              </a:rPr>
              <a:t>в</a:t>
            </a:r>
            <a:r>
              <a:rPr dirty="0" sz="1400" spc="45">
                <a:latin typeface="Tahoma"/>
                <a:cs typeface="Tahoma"/>
              </a:rPr>
              <a:t>ы</a:t>
            </a:r>
            <a:r>
              <a:rPr dirty="0" sz="1400" spc="20">
                <a:latin typeface="Tahoma"/>
                <a:cs typeface="Tahoma"/>
              </a:rPr>
              <a:t>я</a:t>
            </a:r>
            <a:r>
              <a:rPr dirty="0" sz="1400" spc="10">
                <a:latin typeface="Tahoma"/>
                <a:cs typeface="Tahoma"/>
              </a:rPr>
              <a:t>в</a:t>
            </a:r>
            <a:r>
              <a:rPr dirty="0" sz="1400" spc="65">
                <a:latin typeface="Tahoma"/>
                <a:cs typeface="Tahoma"/>
              </a:rPr>
              <a:t>лен</a:t>
            </a:r>
            <a:r>
              <a:rPr dirty="0" sz="1400" spc="60">
                <a:latin typeface="Tahoma"/>
                <a:cs typeface="Tahoma"/>
              </a:rPr>
              <a:t>и</a:t>
            </a:r>
            <a:r>
              <a:rPr dirty="0" sz="1400" spc="75">
                <a:latin typeface="Tahoma"/>
                <a:cs typeface="Tahoma"/>
              </a:rPr>
              <a:t>е</a:t>
            </a:r>
            <a:r>
              <a:rPr dirty="0" sz="1400" spc="-105">
                <a:latin typeface="Tahoma"/>
                <a:cs typeface="Tahoma"/>
              </a:rPr>
              <a:t> </a:t>
            </a:r>
            <a:r>
              <a:rPr dirty="0" sz="1400" spc="65">
                <a:latin typeface="Tahoma"/>
                <a:cs typeface="Tahoma"/>
              </a:rPr>
              <a:t>п</a:t>
            </a:r>
            <a:r>
              <a:rPr dirty="0" sz="1400" spc="60">
                <a:latin typeface="Tahoma"/>
                <a:cs typeface="Tahoma"/>
              </a:rPr>
              <a:t>о</a:t>
            </a:r>
            <a:r>
              <a:rPr dirty="0" sz="1400" spc="65">
                <a:latin typeface="Tahoma"/>
                <a:cs typeface="Tahoma"/>
              </a:rPr>
              <a:t>треб</a:t>
            </a:r>
            <a:r>
              <a:rPr dirty="0" sz="1400" spc="55">
                <a:latin typeface="Tahoma"/>
                <a:cs typeface="Tahoma"/>
              </a:rPr>
              <a:t>н</a:t>
            </a:r>
            <a:r>
              <a:rPr dirty="0" sz="1400" spc="70">
                <a:latin typeface="Tahoma"/>
                <a:cs typeface="Tahoma"/>
              </a:rPr>
              <a:t>остей</a:t>
            </a:r>
            <a:endParaRPr sz="1400">
              <a:latin typeface="Tahoma"/>
              <a:cs typeface="Tahoma"/>
            </a:endParaRPr>
          </a:p>
          <a:p>
            <a:pPr marL="184785" marR="588010" indent="-172720">
              <a:lnSpc>
                <a:spcPts val="1300"/>
              </a:lnSpc>
              <a:spcBef>
                <a:spcPts val="1280"/>
              </a:spcBef>
              <a:buClr>
                <a:srgbClr val="EE975B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114">
                <a:latin typeface="Tahoma"/>
                <a:cs typeface="Tahoma"/>
              </a:rPr>
              <a:t>Сбор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50">
                <a:latin typeface="Tahoma"/>
                <a:cs typeface="Tahoma"/>
              </a:rPr>
              <a:t>социальных</a:t>
            </a:r>
            <a:r>
              <a:rPr dirty="0" sz="1200" spc="-90">
                <a:latin typeface="Tahoma"/>
                <a:cs typeface="Tahoma"/>
              </a:rPr>
              <a:t> </a:t>
            </a:r>
            <a:r>
              <a:rPr dirty="0" sz="1200" spc="55">
                <a:latin typeface="Tahoma"/>
                <a:cs typeface="Tahoma"/>
              </a:rPr>
              <a:t>заказов</a:t>
            </a:r>
            <a:r>
              <a:rPr dirty="0" sz="1200" spc="-50">
                <a:latin typeface="Tahoma"/>
                <a:cs typeface="Tahoma"/>
              </a:rPr>
              <a:t> </a:t>
            </a:r>
            <a:r>
              <a:rPr dirty="0" sz="1200" spc="20">
                <a:latin typeface="Tahoma"/>
                <a:cs typeface="Tahoma"/>
              </a:rPr>
              <a:t>от</a:t>
            </a:r>
            <a:r>
              <a:rPr dirty="0" sz="1200" spc="-90">
                <a:latin typeface="Tahoma"/>
                <a:cs typeface="Tahoma"/>
              </a:rPr>
              <a:t> </a:t>
            </a:r>
            <a:r>
              <a:rPr dirty="0" sz="1200" spc="35">
                <a:latin typeface="Tahoma"/>
                <a:cs typeface="Tahoma"/>
              </a:rPr>
              <a:t>локальных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55">
                <a:latin typeface="Tahoma"/>
                <a:cs typeface="Tahoma"/>
              </a:rPr>
              <a:t>сообществ, </a:t>
            </a:r>
            <a:r>
              <a:rPr dirty="0" sz="1200" spc="-360">
                <a:latin typeface="Tahoma"/>
                <a:cs typeface="Tahoma"/>
              </a:rPr>
              <a:t> </a:t>
            </a:r>
            <a:r>
              <a:rPr dirty="0" sz="1200" spc="40">
                <a:latin typeface="Tahoma"/>
                <a:cs typeface="Tahoma"/>
              </a:rPr>
              <a:t>муниципальных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50">
                <a:latin typeface="Tahoma"/>
                <a:cs typeface="Tahoma"/>
              </a:rPr>
              <a:t>учреждений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через</a:t>
            </a:r>
            <a:r>
              <a:rPr dirty="0" sz="1200" spc="-45">
                <a:latin typeface="Tahoma"/>
                <a:cs typeface="Tahoma"/>
              </a:rPr>
              <a:t> </a:t>
            </a:r>
            <a:r>
              <a:rPr dirty="0" sz="1200" spc="50">
                <a:latin typeface="Tahoma"/>
                <a:cs typeface="Tahoma"/>
              </a:rPr>
              <a:t>Добро.Центры</a:t>
            </a:r>
            <a:endParaRPr sz="12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spcBef>
                <a:spcPts val="1035"/>
              </a:spcBef>
              <a:buClr>
                <a:srgbClr val="EE975B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40">
                <a:latin typeface="Tahoma"/>
                <a:cs typeface="Tahoma"/>
              </a:rPr>
              <a:t>Верификация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50">
                <a:latin typeface="Tahoma"/>
                <a:cs typeface="Tahoma"/>
              </a:rPr>
              <a:t>организаций-заказчиков</a:t>
            </a:r>
            <a:r>
              <a:rPr dirty="0" sz="1200" spc="-25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и</a:t>
            </a:r>
            <a:r>
              <a:rPr dirty="0" sz="1200" spc="-70">
                <a:latin typeface="Tahoma"/>
                <a:cs typeface="Tahoma"/>
              </a:rPr>
              <a:t> </a:t>
            </a:r>
            <a:r>
              <a:rPr dirty="0" sz="1200" spc="50">
                <a:latin typeface="Tahoma"/>
                <a:cs typeface="Tahoma"/>
              </a:rPr>
              <a:t>социальных</a:t>
            </a:r>
            <a:r>
              <a:rPr dirty="0" sz="1200" spc="-80">
                <a:latin typeface="Tahoma"/>
                <a:cs typeface="Tahoma"/>
              </a:rPr>
              <a:t> </a:t>
            </a:r>
            <a:r>
              <a:rPr dirty="0" sz="1200" spc="65">
                <a:latin typeface="Tahoma"/>
                <a:cs typeface="Tahoma"/>
              </a:rPr>
              <a:t>задач</a:t>
            </a:r>
            <a:endParaRPr sz="12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spcBef>
                <a:spcPts val="1055"/>
              </a:spcBef>
              <a:buClr>
                <a:srgbClr val="EE975B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185">
                <a:latin typeface="Tahoma"/>
                <a:cs typeface="Tahoma"/>
              </a:rPr>
              <a:t>Э</a:t>
            </a:r>
            <a:r>
              <a:rPr dirty="0" sz="1200" spc="20">
                <a:latin typeface="Tahoma"/>
                <a:cs typeface="Tahoma"/>
              </a:rPr>
              <a:t>к</a:t>
            </a:r>
            <a:r>
              <a:rPr dirty="0" sz="1200" spc="125">
                <a:latin typeface="Tahoma"/>
                <a:cs typeface="Tahoma"/>
              </a:rPr>
              <a:t>с</a:t>
            </a:r>
            <a:r>
              <a:rPr dirty="0" sz="1200" spc="30">
                <a:latin typeface="Tahoma"/>
                <a:cs typeface="Tahoma"/>
              </a:rPr>
              <a:t>п</a:t>
            </a:r>
            <a:r>
              <a:rPr dirty="0" sz="1200" spc="80">
                <a:latin typeface="Tahoma"/>
                <a:cs typeface="Tahoma"/>
              </a:rPr>
              <a:t>ер</a:t>
            </a:r>
            <a:r>
              <a:rPr dirty="0" sz="1200" spc="5">
                <a:latin typeface="Tahoma"/>
                <a:cs typeface="Tahoma"/>
              </a:rPr>
              <a:t>т</a:t>
            </a:r>
            <a:r>
              <a:rPr dirty="0" sz="1200" spc="-5">
                <a:latin typeface="Tahoma"/>
                <a:cs typeface="Tahoma"/>
              </a:rPr>
              <a:t>и</a:t>
            </a:r>
            <a:r>
              <a:rPr dirty="0" sz="1200" spc="10">
                <a:latin typeface="Tahoma"/>
                <a:cs typeface="Tahoma"/>
              </a:rPr>
              <a:t>з</a:t>
            </a:r>
            <a:r>
              <a:rPr dirty="0" sz="1200" spc="125">
                <a:latin typeface="Tahoma"/>
                <a:cs typeface="Tahoma"/>
              </a:rPr>
              <a:t>а</a:t>
            </a:r>
            <a:r>
              <a:rPr dirty="0" sz="1200" spc="-70">
                <a:latin typeface="Tahoma"/>
                <a:cs typeface="Tahoma"/>
              </a:rPr>
              <a:t>,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75">
                <a:latin typeface="Tahoma"/>
                <a:cs typeface="Tahoma"/>
              </a:rPr>
              <a:t>со</a:t>
            </a:r>
            <a:r>
              <a:rPr dirty="0" sz="1200" spc="80">
                <a:latin typeface="Tahoma"/>
                <a:cs typeface="Tahoma"/>
              </a:rPr>
              <a:t>п</a:t>
            </a:r>
            <a:r>
              <a:rPr dirty="0" sz="1200" spc="95">
                <a:latin typeface="Tahoma"/>
                <a:cs typeface="Tahoma"/>
              </a:rPr>
              <a:t>р</a:t>
            </a:r>
            <a:r>
              <a:rPr dirty="0" sz="1200" spc="50">
                <a:latin typeface="Tahoma"/>
                <a:cs typeface="Tahoma"/>
              </a:rPr>
              <a:t>ово</a:t>
            </a:r>
            <a:r>
              <a:rPr dirty="0" sz="1200" spc="55">
                <a:latin typeface="Tahoma"/>
                <a:cs typeface="Tahoma"/>
              </a:rPr>
              <a:t>ж</a:t>
            </a:r>
            <a:r>
              <a:rPr dirty="0" sz="1200" spc="70">
                <a:latin typeface="Tahoma"/>
                <a:cs typeface="Tahoma"/>
              </a:rPr>
              <a:t>д</a:t>
            </a:r>
            <a:r>
              <a:rPr dirty="0" sz="1200" spc="55">
                <a:latin typeface="Tahoma"/>
                <a:cs typeface="Tahoma"/>
              </a:rPr>
              <a:t>ен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65">
                <a:latin typeface="Tahoma"/>
                <a:cs typeface="Tahoma"/>
              </a:rPr>
              <a:t>е</a:t>
            </a:r>
            <a:r>
              <a:rPr dirty="0" sz="1200" spc="-70">
                <a:latin typeface="Tahoma"/>
                <a:cs typeface="Tahoma"/>
              </a:rPr>
              <a:t> </a:t>
            </a:r>
            <a:r>
              <a:rPr dirty="0" sz="1200" spc="30">
                <a:latin typeface="Tahoma"/>
                <a:cs typeface="Tahoma"/>
              </a:rPr>
              <a:t>ву</a:t>
            </a:r>
            <a:r>
              <a:rPr dirty="0" sz="1200" spc="15">
                <a:latin typeface="Tahoma"/>
                <a:cs typeface="Tahoma"/>
              </a:rPr>
              <a:t>з</a:t>
            </a:r>
            <a:r>
              <a:rPr dirty="0" sz="1200" spc="50">
                <a:latin typeface="Tahoma"/>
                <a:cs typeface="Tahoma"/>
              </a:rPr>
              <a:t>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5129" y="5039944"/>
            <a:ext cx="915035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95">
                <a:solidFill>
                  <a:srgbClr val="EE975B"/>
                </a:solidFill>
                <a:latin typeface="Tahoma"/>
                <a:cs typeface="Tahoma"/>
              </a:rPr>
              <a:t>П</a:t>
            </a:r>
            <a:r>
              <a:rPr dirty="0" sz="1400" spc="70">
                <a:solidFill>
                  <a:srgbClr val="EE975B"/>
                </a:solidFill>
                <a:latin typeface="Tahoma"/>
                <a:cs typeface="Tahoma"/>
              </a:rPr>
              <a:t>арт</a:t>
            </a:r>
            <a:r>
              <a:rPr dirty="0" sz="1400" spc="65">
                <a:solidFill>
                  <a:srgbClr val="EE975B"/>
                </a:solidFill>
                <a:latin typeface="Tahoma"/>
                <a:cs typeface="Tahoma"/>
              </a:rPr>
              <a:t>н</a:t>
            </a:r>
            <a:r>
              <a:rPr dirty="0" sz="1400" spc="75">
                <a:solidFill>
                  <a:srgbClr val="EE975B"/>
                </a:solidFill>
                <a:latin typeface="Tahoma"/>
                <a:cs typeface="Tahoma"/>
              </a:rPr>
              <a:t>еры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44900" y="5899505"/>
            <a:ext cx="19177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75">
                <a:latin typeface="Tahoma"/>
                <a:cs typeface="Tahoma"/>
              </a:rPr>
              <a:t>Д</a:t>
            </a:r>
            <a:r>
              <a:rPr dirty="0" sz="1200" spc="30">
                <a:latin typeface="Tahoma"/>
                <a:cs typeface="Tahoma"/>
              </a:rPr>
              <a:t>в</a:t>
            </a:r>
            <a:r>
              <a:rPr dirty="0" sz="1200" spc="25">
                <a:latin typeface="Tahoma"/>
                <a:cs typeface="Tahoma"/>
              </a:rPr>
              <a:t>и</a:t>
            </a:r>
            <a:r>
              <a:rPr dirty="0" sz="1200" spc="35">
                <a:latin typeface="Tahoma"/>
                <a:cs typeface="Tahoma"/>
              </a:rPr>
              <a:t>ж</a:t>
            </a:r>
            <a:r>
              <a:rPr dirty="0" sz="1200" spc="55">
                <a:latin typeface="Tahoma"/>
                <a:cs typeface="Tahoma"/>
              </a:rPr>
              <a:t>ен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65">
                <a:latin typeface="Tahoma"/>
                <a:cs typeface="Tahoma"/>
              </a:rPr>
              <a:t>е</a:t>
            </a:r>
            <a:r>
              <a:rPr dirty="0" sz="1200" spc="-70">
                <a:latin typeface="Tahoma"/>
                <a:cs typeface="Tahoma"/>
              </a:rPr>
              <a:t> </a:t>
            </a:r>
            <a:r>
              <a:rPr dirty="0" sz="1200" spc="25">
                <a:latin typeface="Tahoma"/>
                <a:cs typeface="Tahoma"/>
              </a:rPr>
              <a:t>«Э</a:t>
            </a:r>
            <a:r>
              <a:rPr dirty="0" sz="1200" spc="20">
                <a:latin typeface="Tahoma"/>
                <a:cs typeface="Tahoma"/>
              </a:rPr>
              <a:t>к</a:t>
            </a:r>
            <a:r>
              <a:rPr dirty="0" sz="1200" spc="100">
                <a:latin typeface="Tahoma"/>
                <a:cs typeface="Tahoma"/>
              </a:rPr>
              <a:t>ос</a:t>
            </a:r>
            <a:r>
              <a:rPr dirty="0" sz="1200" spc="40">
                <a:latin typeface="Tahoma"/>
                <a:cs typeface="Tahoma"/>
              </a:rPr>
              <a:t>и</a:t>
            </a:r>
            <a:r>
              <a:rPr dirty="0" sz="1200" spc="125">
                <a:latin typeface="Tahoma"/>
                <a:cs typeface="Tahoma"/>
              </a:rPr>
              <a:t>с</a:t>
            </a:r>
            <a:r>
              <a:rPr dirty="0" sz="1200" spc="15">
                <a:latin typeface="Tahoma"/>
                <a:cs typeface="Tahoma"/>
              </a:rPr>
              <a:t>т</a:t>
            </a:r>
            <a:r>
              <a:rPr dirty="0" sz="1200" spc="10">
                <a:latin typeface="Tahoma"/>
                <a:cs typeface="Tahoma"/>
              </a:rPr>
              <a:t>е</a:t>
            </a:r>
            <a:r>
              <a:rPr dirty="0" sz="1200" spc="105">
                <a:latin typeface="Tahoma"/>
                <a:cs typeface="Tahoma"/>
              </a:rPr>
              <a:t>м</a:t>
            </a:r>
            <a:r>
              <a:rPr dirty="0" sz="1200" spc="80">
                <a:latin typeface="Tahoma"/>
                <a:cs typeface="Tahoma"/>
              </a:rPr>
              <a:t>а</a:t>
            </a:r>
            <a:r>
              <a:rPr dirty="0" sz="1200" spc="-90">
                <a:latin typeface="Tahoma"/>
                <a:cs typeface="Tahoma"/>
              </a:rPr>
              <a:t>»,  </a:t>
            </a:r>
            <a:r>
              <a:rPr dirty="0" sz="1200" spc="95">
                <a:latin typeface="Tahoma"/>
                <a:cs typeface="Tahoma"/>
              </a:rPr>
              <a:t>ФОИВы</a:t>
            </a:r>
            <a:r>
              <a:rPr dirty="0" sz="1200" spc="-90">
                <a:latin typeface="Tahoma"/>
                <a:cs typeface="Tahoma"/>
              </a:rPr>
              <a:t> </a:t>
            </a:r>
            <a:r>
              <a:rPr dirty="0" sz="1200" spc="45">
                <a:latin typeface="Tahoma"/>
                <a:cs typeface="Tahoma"/>
              </a:rPr>
              <a:t>и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30">
                <a:latin typeface="Tahoma"/>
                <a:cs typeface="Tahoma"/>
              </a:rPr>
              <a:t>др.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19683" y="5178551"/>
            <a:ext cx="4984750" cy="1082040"/>
            <a:chOff x="519683" y="5178551"/>
            <a:chExt cx="4984750" cy="1082040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9683" y="5471159"/>
              <a:ext cx="1139952" cy="76047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60064" y="5422391"/>
              <a:ext cx="1481327" cy="47396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52600" y="5471159"/>
              <a:ext cx="1583436" cy="78943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581150" y="5188457"/>
              <a:ext cx="3923665" cy="0"/>
            </a:xfrm>
            <a:custGeom>
              <a:avLst/>
              <a:gdLst/>
              <a:ahLst/>
              <a:cxnLst/>
              <a:rect l="l" t="t" r="r" b="b"/>
              <a:pathLst>
                <a:path w="3923665" h="0">
                  <a:moveTo>
                    <a:pt x="0" y="0"/>
                  </a:moveTo>
                  <a:lnTo>
                    <a:pt x="3923284" y="0"/>
                  </a:lnTo>
                </a:path>
              </a:pathLst>
            </a:custGeom>
            <a:ln w="19812">
              <a:solidFill>
                <a:srgbClr val="EE975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2023-09-19T08:14:05Z</dcterms:created>
  <dcterms:modified xsi:type="dcterms:W3CDTF">2023-09-19T08:14:05Z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2023-08-17T00:00:00Z</vt:filetime>
  </property>
  <property fmtid="{D5CDD505-2E9C-101B-9397-08002B2CF9AE}" pid="3" name="Creator">
    <vt:lpwstr>Adobe Acrobat Pro DC (32-bit) 21.11.20039</vt:lpwstr>
  </property>
  <property fmtid="{D5CDD505-2E9C-101B-9397-08002B2CF9AE}" pid="4" name="LastSaved">
    <vt:filetime>2023-09-19T00:00:00Z</vt:filetime>
  </property>
</Properties>
</file>